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8" r:id="rId2"/>
    <p:sldId id="259" r:id="rId3"/>
    <p:sldId id="257" r:id="rId4"/>
    <p:sldId id="266" r:id="rId5"/>
    <p:sldId id="261" r:id="rId6"/>
    <p:sldId id="260" r:id="rId7"/>
    <p:sldId id="269" r:id="rId8"/>
    <p:sldId id="270" r:id="rId9"/>
    <p:sldId id="271" r:id="rId10"/>
    <p:sldId id="263" r:id="rId11"/>
    <p:sldId id="262" r:id="rId12"/>
    <p:sldId id="267" r:id="rId13"/>
    <p:sldId id="265" r:id="rId14"/>
    <p:sldId id="264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C0D6"/>
    <a:srgbClr val="54C0D6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4ECC84-A0EB-44BC-9343-BFAB75CD2D23}" v="49" dt="2022-03-31T15:40:59.7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08" autoAdjust="0"/>
    <p:restoredTop sz="94660"/>
  </p:normalViewPr>
  <p:slideViewPr>
    <p:cSldViewPr snapToGrid="0">
      <p:cViewPr varScale="1">
        <p:scale>
          <a:sx n="81" d="100"/>
          <a:sy n="81" d="100"/>
        </p:scale>
        <p:origin x="8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TRINGALI" userId="092ac468-5d88-486d-bd73-93d103e616d2" providerId="ADAL" clId="{F04ECC84-A0EB-44BC-9343-BFAB75CD2D23}"/>
    <pc:docChg chg="undo redo custSel addSld delSld modSld sldOrd">
      <pc:chgData name="ANDREA TRINGALI" userId="092ac468-5d88-486d-bd73-93d103e616d2" providerId="ADAL" clId="{F04ECC84-A0EB-44BC-9343-BFAB75CD2D23}" dt="2022-03-31T19:08:54.112" v="2185" actId="1076"/>
      <pc:docMkLst>
        <pc:docMk/>
      </pc:docMkLst>
      <pc:sldChg chg="delSp new del mod">
        <pc:chgData name="ANDREA TRINGALI" userId="092ac468-5d88-486d-bd73-93d103e616d2" providerId="ADAL" clId="{F04ECC84-A0EB-44BC-9343-BFAB75CD2D23}" dt="2022-03-29T16:21:39.068" v="132" actId="2696"/>
        <pc:sldMkLst>
          <pc:docMk/>
          <pc:sldMk cId="4272011828" sldId="256"/>
        </pc:sldMkLst>
        <pc:spChg chg="del">
          <ac:chgData name="ANDREA TRINGALI" userId="092ac468-5d88-486d-bd73-93d103e616d2" providerId="ADAL" clId="{F04ECC84-A0EB-44BC-9343-BFAB75CD2D23}" dt="2022-03-29T15:37:10.059" v="1" actId="478"/>
          <ac:spMkLst>
            <pc:docMk/>
            <pc:sldMk cId="4272011828" sldId="256"/>
            <ac:spMk id="2" creationId="{0754A74D-C214-4112-A43F-D8911979A37F}"/>
          </ac:spMkLst>
        </pc:spChg>
        <pc:spChg chg="del">
          <ac:chgData name="ANDREA TRINGALI" userId="092ac468-5d88-486d-bd73-93d103e616d2" providerId="ADAL" clId="{F04ECC84-A0EB-44BC-9343-BFAB75CD2D23}" dt="2022-03-29T15:37:13.410" v="2" actId="478"/>
          <ac:spMkLst>
            <pc:docMk/>
            <pc:sldMk cId="4272011828" sldId="256"/>
            <ac:spMk id="3" creationId="{931812B1-A370-4784-89B3-BF2D8DC26F44}"/>
          </ac:spMkLst>
        </pc:spChg>
      </pc:sldChg>
      <pc:sldChg chg="addSp delSp modSp new mod">
        <pc:chgData name="ANDREA TRINGALI" userId="092ac468-5d88-486d-bd73-93d103e616d2" providerId="ADAL" clId="{F04ECC84-A0EB-44BC-9343-BFAB75CD2D23}" dt="2022-03-31T19:08:54.112" v="2185" actId="1076"/>
        <pc:sldMkLst>
          <pc:docMk/>
          <pc:sldMk cId="2980213225" sldId="257"/>
        </pc:sldMkLst>
        <pc:spChg chg="del">
          <ac:chgData name="ANDREA TRINGALI" userId="092ac468-5d88-486d-bd73-93d103e616d2" providerId="ADAL" clId="{F04ECC84-A0EB-44BC-9343-BFAB75CD2D23}" dt="2022-03-29T15:47:39.323" v="6" actId="478"/>
          <ac:spMkLst>
            <pc:docMk/>
            <pc:sldMk cId="2980213225" sldId="257"/>
            <ac:spMk id="2" creationId="{937132A1-3AD3-410A-9FE4-7D63B3B9B626}"/>
          </ac:spMkLst>
        </pc:spChg>
        <pc:spChg chg="del">
          <ac:chgData name="ANDREA TRINGALI" userId="092ac468-5d88-486d-bd73-93d103e616d2" providerId="ADAL" clId="{F04ECC84-A0EB-44BC-9343-BFAB75CD2D23}" dt="2022-03-29T16:13:00.685" v="73" actId="478"/>
          <ac:spMkLst>
            <pc:docMk/>
            <pc:sldMk cId="2980213225" sldId="257"/>
            <ac:spMk id="3" creationId="{40D35750-C02B-4115-BBF5-74C30068E64F}"/>
          </ac:spMkLst>
        </pc:spChg>
        <pc:spChg chg="del mod">
          <ac:chgData name="ANDREA TRINGALI" userId="092ac468-5d88-486d-bd73-93d103e616d2" providerId="ADAL" clId="{F04ECC84-A0EB-44BC-9343-BFAB75CD2D23}" dt="2022-03-29T15:58:20.499" v="43" actId="478"/>
          <ac:spMkLst>
            <pc:docMk/>
            <pc:sldMk cId="2980213225" sldId="257"/>
            <ac:spMk id="4" creationId="{506D5BAA-7091-4F7A-A14E-35ED01621734}"/>
          </ac:spMkLst>
        </pc:spChg>
        <pc:spChg chg="del">
          <ac:chgData name="ANDREA TRINGALI" userId="092ac468-5d88-486d-bd73-93d103e616d2" providerId="ADAL" clId="{F04ECC84-A0EB-44BC-9343-BFAB75CD2D23}" dt="2022-03-29T16:13:03.489" v="74" actId="478"/>
          <ac:spMkLst>
            <pc:docMk/>
            <pc:sldMk cId="2980213225" sldId="257"/>
            <ac:spMk id="5" creationId="{7FDA26EE-C9CB-4D6C-B204-79E76C02F548}"/>
          </ac:spMkLst>
        </pc:spChg>
        <pc:spChg chg="del">
          <ac:chgData name="ANDREA TRINGALI" userId="092ac468-5d88-486d-bd73-93d103e616d2" providerId="ADAL" clId="{F04ECC84-A0EB-44BC-9343-BFAB75CD2D23}" dt="2022-03-29T16:13:06.821" v="75" actId="478"/>
          <ac:spMkLst>
            <pc:docMk/>
            <pc:sldMk cId="2980213225" sldId="257"/>
            <ac:spMk id="6" creationId="{9DAD63C0-8D00-484E-B97F-F1CEEC8BB6C6}"/>
          </ac:spMkLst>
        </pc:spChg>
        <pc:spChg chg="del">
          <ac:chgData name="ANDREA TRINGALI" userId="092ac468-5d88-486d-bd73-93d103e616d2" providerId="ADAL" clId="{F04ECC84-A0EB-44BC-9343-BFAB75CD2D23}" dt="2022-03-29T15:47:24.831" v="4" actId="22"/>
          <ac:spMkLst>
            <pc:docMk/>
            <pc:sldMk cId="2980213225" sldId="257"/>
            <ac:spMk id="7" creationId="{5C17AB11-DAFA-4E5D-BBD4-6BBA46E84BA6}"/>
          </ac:spMkLst>
        </pc:spChg>
        <pc:spChg chg="del">
          <ac:chgData name="ANDREA TRINGALI" userId="092ac468-5d88-486d-bd73-93d103e616d2" providerId="ADAL" clId="{F04ECC84-A0EB-44BC-9343-BFAB75CD2D23}" dt="2022-03-29T16:13:08.962" v="76" actId="478"/>
          <ac:spMkLst>
            <pc:docMk/>
            <pc:sldMk cId="2980213225" sldId="257"/>
            <ac:spMk id="8" creationId="{04943B5D-BD69-49E2-9E86-736D8ACD6A1A}"/>
          </ac:spMkLst>
        </pc:spChg>
        <pc:spChg chg="del">
          <ac:chgData name="ANDREA TRINGALI" userId="092ac468-5d88-486d-bd73-93d103e616d2" providerId="ADAL" clId="{F04ECC84-A0EB-44BC-9343-BFAB75CD2D23}" dt="2022-03-29T16:13:13.373" v="77" actId="478"/>
          <ac:spMkLst>
            <pc:docMk/>
            <pc:sldMk cId="2980213225" sldId="257"/>
            <ac:spMk id="9" creationId="{9BE39542-4722-480C-AD46-07B816928BA2}"/>
          </ac:spMkLst>
        </pc:spChg>
        <pc:spChg chg="del mod">
          <ac:chgData name="ANDREA TRINGALI" userId="092ac468-5d88-486d-bd73-93d103e616d2" providerId="ADAL" clId="{F04ECC84-A0EB-44BC-9343-BFAB75CD2D23}" dt="2022-03-29T15:58:23.416" v="44" actId="478"/>
          <ac:spMkLst>
            <pc:docMk/>
            <pc:sldMk cId="2980213225" sldId="257"/>
            <ac:spMk id="10" creationId="{BF72AF29-C479-494A-8D87-165CC4528113}"/>
          </ac:spMkLst>
        </pc:spChg>
        <pc:spChg chg="del">
          <ac:chgData name="ANDREA TRINGALI" userId="092ac468-5d88-486d-bd73-93d103e616d2" providerId="ADAL" clId="{F04ECC84-A0EB-44BC-9343-BFAB75CD2D23}" dt="2022-03-29T16:13:16.449" v="78" actId="478"/>
          <ac:spMkLst>
            <pc:docMk/>
            <pc:sldMk cId="2980213225" sldId="257"/>
            <ac:spMk id="11" creationId="{A0DD8B7E-C44B-4246-BD56-DCF64F079813}"/>
          </ac:spMkLst>
        </pc:spChg>
        <pc:spChg chg="add del mod">
          <ac:chgData name="ANDREA TRINGALI" userId="092ac468-5d88-486d-bd73-93d103e616d2" providerId="ADAL" clId="{F04ECC84-A0EB-44BC-9343-BFAB75CD2D23}" dt="2022-03-29T15:57:59.767" v="41" actId="478"/>
          <ac:spMkLst>
            <pc:docMk/>
            <pc:sldMk cId="2980213225" sldId="257"/>
            <ac:spMk id="15" creationId="{854CFA12-7F0A-472D-A1A0-3839D62F6430}"/>
          </ac:spMkLst>
        </pc:spChg>
        <pc:spChg chg="add del mod">
          <ac:chgData name="ANDREA TRINGALI" userId="092ac468-5d88-486d-bd73-93d103e616d2" providerId="ADAL" clId="{F04ECC84-A0EB-44BC-9343-BFAB75CD2D23}" dt="2022-03-29T16:13:30.839" v="80" actId="478"/>
          <ac:spMkLst>
            <pc:docMk/>
            <pc:sldMk cId="2980213225" sldId="257"/>
            <ac:spMk id="23" creationId="{C71D8CD6-DD76-4985-98BC-B46943D5EABF}"/>
          </ac:spMkLst>
        </pc:spChg>
        <pc:spChg chg="add mod ord">
          <ac:chgData name="ANDREA TRINGALI" userId="092ac468-5d88-486d-bd73-93d103e616d2" providerId="ADAL" clId="{F04ECC84-A0EB-44BC-9343-BFAB75CD2D23}" dt="2022-03-29T17:03:15.749" v="343" actId="14100"/>
          <ac:spMkLst>
            <pc:docMk/>
            <pc:sldMk cId="2980213225" sldId="257"/>
            <ac:spMk id="34" creationId="{C88B5433-25D9-4793-9213-D34C2B255833}"/>
          </ac:spMkLst>
        </pc:spChg>
        <pc:spChg chg="add mod">
          <ac:chgData name="ANDREA TRINGALI" userId="092ac468-5d88-486d-bd73-93d103e616d2" providerId="ADAL" clId="{F04ECC84-A0EB-44BC-9343-BFAB75CD2D23}" dt="2022-03-29T17:02:57.247" v="342" actId="1076"/>
          <ac:spMkLst>
            <pc:docMk/>
            <pc:sldMk cId="2980213225" sldId="257"/>
            <ac:spMk id="35" creationId="{71BF8D6E-7AE8-45AE-99CE-66B259B12C19}"/>
          </ac:spMkLst>
        </pc:spChg>
        <pc:spChg chg="add mod">
          <ac:chgData name="ANDREA TRINGALI" userId="092ac468-5d88-486d-bd73-93d103e616d2" providerId="ADAL" clId="{F04ECC84-A0EB-44BC-9343-BFAB75CD2D23}" dt="2022-03-29T17:16:44.497" v="405" actId="1076"/>
          <ac:spMkLst>
            <pc:docMk/>
            <pc:sldMk cId="2980213225" sldId="257"/>
            <ac:spMk id="36" creationId="{AB62D07D-1CB2-407F-BBCA-A99921381EF5}"/>
          </ac:spMkLst>
        </pc:spChg>
        <pc:spChg chg="add del mod">
          <ac:chgData name="ANDREA TRINGALI" userId="092ac468-5d88-486d-bd73-93d103e616d2" providerId="ADAL" clId="{F04ECC84-A0EB-44BC-9343-BFAB75CD2D23}" dt="2022-03-29T16:32:10.541" v="189" actId="478"/>
          <ac:spMkLst>
            <pc:docMk/>
            <pc:sldMk cId="2980213225" sldId="257"/>
            <ac:spMk id="41" creationId="{FF336F0C-7835-4031-B95B-D4704F30AF61}"/>
          </ac:spMkLst>
        </pc:spChg>
        <pc:spChg chg="add del mod">
          <ac:chgData name="ANDREA TRINGALI" userId="092ac468-5d88-486d-bd73-93d103e616d2" providerId="ADAL" clId="{F04ECC84-A0EB-44BC-9343-BFAB75CD2D23}" dt="2022-03-29T16:36:39.458" v="195" actId="478"/>
          <ac:spMkLst>
            <pc:docMk/>
            <pc:sldMk cId="2980213225" sldId="257"/>
            <ac:spMk id="42" creationId="{79F85D8A-E802-42C7-88B1-89A87D00DBCB}"/>
          </ac:spMkLst>
        </pc:spChg>
        <pc:spChg chg="add mod">
          <ac:chgData name="ANDREA TRINGALI" userId="092ac468-5d88-486d-bd73-93d103e616d2" providerId="ADAL" clId="{F04ECC84-A0EB-44BC-9343-BFAB75CD2D23}" dt="2022-03-29T16:40:08.596" v="215" actId="14100"/>
          <ac:spMkLst>
            <pc:docMk/>
            <pc:sldMk cId="2980213225" sldId="257"/>
            <ac:spMk id="43" creationId="{503727FE-26CD-42EE-A2F4-BF2B54A6403D}"/>
          </ac:spMkLst>
        </pc:spChg>
        <pc:spChg chg="add del mod">
          <ac:chgData name="ANDREA TRINGALI" userId="092ac468-5d88-486d-bd73-93d103e616d2" providerId="ADAL" clId="{F04ECC84-A0EB-44BC-9343-BFAB75CD2D23}" dt="2022-03-29T17:12:57.012" v="383" actId="478"/>
          <ac:spMkLst>
            <pc:docMk/>
            <pc:sldMk cId="2980213225" sldId="257"/>
            <ac:spMk id="53" creationId="{2E3F02F2-93D8-4E1D-BB58-9D71D9654B03}"/>
          </ac:spMkLst>
        </pc:spChg>
        <pc:spChg chg="add del mod">
          <ac:chgData name="ANDREA TRINGALI" userId="092ac468-5d88-486d-bd73-93d103e616d2" providerId="ADAL" clId="{F04ECC84-A0EB-44BC-9343-BFAB75CD2D23}" dt="2022-03-30T16:04:29.927" v="672"/>
          <ac:spMkLst>
            <pc:docMk/>
            <pc:sldMk cId="2980213225" sldId="257"/>
            <ac:spMk id="54" creationId="{66525686-007F-4D7C-A361-03C20E326C5E}"/>
          </ac:spMkLst>
        </pc:spChg>
        <pc:picChg chg="add mod modCrop">
          <ac:chgData name="ANDREA TRINGALI" userId="092ac468-5d88-486d-bd73-93d103e616d2" providerId="ADAL" clId="{F04ECC84-A0EB-44BC-9343-BFAB75CD2D23}" dt="2022-03-31T19:08:54.112" v="2185" actId="1076"/>
          <ac:picMkLst>
            <pc:docMk/>
            <pc:sldMk cId="2980213225" sldId="257"/>
            <ac:picMk id="3" creationId="{7E019B70-F80F-4243-8C5B-280A3E5F52A7}"/>
          </ac:picMkLst>
        </pc:picChg>
        <pc:picChg chg="add del mod ord modCrop">
          <ac:chgData name="ANDREA TRINGALI" userId="092ac468-5d88-486d-bd73-93d103e616d2" providerId="ADAL" clId="{F04ECC84-A0EB-44BC-9343-BFAB75CD2D23}" dt="2022-03-29T15:49:25.106" v="15" actId="478"/>
          <ac:picMkLst>
            <pc:docMk/>
            <pc:sldMk cId="2980213225" sldId="257"/>
            <ac:picMk id="13" creationId="{A8A15A57-2982-4241-8D3C-341326212980}"/>
          </ac:picMkLst>
        </pc:picChg>
        <pc:picChg chg="add del">
          <ac:chgData name="ANDREA TRINGALI" userId="092ac468-5d88-486d-bd73-93d103e616d2" providerId="ADAL" clId="{F04ECC84-A0EB-44BC-9343-BFAB75CD2D23}" dt="2022-03-29T15:52:32.391" v="19" actId="21"/>
          <ac:picMkLst>
            <pc:docMk/>
            <pc:sldMk cId="2980213225" sldId="257"/>
            <ac:picMk id="17" creationId="{AC83A1CF-DDB5-445C-A42E-B8767F34D0CB}"/>
          </ac:picMkLst>
        </pc:picChg>
        <pc:picChg chg="add del">
          <ac:chgData name="ANDREA TRINGALI" userId="092ac468-5d88-486d-bd73-93d103e616d2" providerId="ADAL" clId="{F04ECC84-A0EB-44BC-9343-BFAB75CD2D23}" dt="2022-03-29T15:52:26.410" v="18" actId="21"/>
          <ac:picMkLst>
            <pc:docMk/>
            <pc:sldMk cId="2980213225" sldId="257"/>
            <ac:picMk id="19" creationId="{807C99C2-AB5A-4092-ABDC-7F8141B8A4E4}"/>
          </ac:picMkLst>
        </pc:picChg>
        <pc:picChg chg="add del mod modCrop">
          <ac:chgData name="ANDREA TRINGALI" userId="092ac468-5d88-486d-bd73-93d103e616d2" providerId="ADAL" clId="{F04ECC84-A0EB-44BC-9343-BFAB75CD2D23}" dt="2022-03-29T15:56:11.754" v="24" actId="478"/>
          <ac:picMkLst>
            <pc:docMk/>
            <pc:sldMk cId="2980213225" sldId="257"/>
            <ac:picMk id="20" creationId="{B665A8EB-9847-43B3-8475-15DC7C3DF5AE}"/>
          </ac:picMkLst>
        </pc:picChg>
        <pc:picChg chg="add del mod ord modCrop">
          <ac:chgData name="ANDREA TRINGALI" userId="092ac468-5d88-486d-bd73-93d103e616d2" providerId="ADAL" clId="{F04ECC84-A0EB-44BC-9343-BFAB75CD2D23}" dt="2022-03-29T16:39:36.578" v="211" actId="478"/>
          <ac:picMkLst>
            <pc:docMk/>
            <pc:sldMk cId="2980213225" sldId="257"/>
            <ac:picMk id="22" creationId="{42A825A3-4A9A-4507-8A9F-7EC6C8738596}"/>
          </ac:picMkLst>
        </pc:picChg>
        <pc:picChg chg="add del">
          <ac:chgData name="ANDREA TRINGALI" userId="092ac468-5d88-486d-bd73-93d103e616d2" providerId="ADAL" clId="{F04ECC84-A0EB-44BC-9343-BFAB75CD2D23}" dt="2022-03-29T16:06:29.260" v="49" actId="478"/>
          <ac:picMkLst>
            <pc:docMk/>
            <pc:sldMk cId="2980213225" sldId="257"/>
            <ac:picMk id="25" creationId="{85FFF8FB-B4CD-4A41-9FF4-DC2B0CC7DA9C}"/>
          </ac:picMkLst>
        </pc:picChg>
        <pc:picChg chg="add del mod modCrop">
          <ac:chgData name="ANDREA TRINGALI" userId="092ac468-5d88-486d-bd73-93d103e616d2" providerId="ADAL" clId="{F04ECC84-A0EB-44BC-9343-BFAB75CD2D23}" dt="2022-03-29T16:08:18.614" v="55" actId="478"/>
          <ac:picMkLst>
            <pc:docMk/>
            <pc:sldMk cId="2980213225" sldId="257"/>
            <ac:picMk id="27" creationId="{7224B7B3-F0C1-41BF-814D-4E2E8931D9CF}"/>
          </ac:picMkLst>
        </pc:picChg>
        <pc:picChg chg="add mod modCrop">
          <ac:chgData name="ANDREA TRINGALI" userId="092ac468-5d88-486d-bd73-93d103e616d2" providerId="ADAL" clId="{F04ECC84-A0EB-44BC-9343-BFAB75CD2D23}" dt="2022-03-29T17:00:06.897" v="323" actId="1076"/>
          <ac:picMkLst>
            <pc:docMk/>
            <pc:sldMk cId="2980213225" sldId="257"/>
            <ac:picMk id="29" creationId="{4F091F08-1074-4DA2-8F62-14EE1AA33AB7}"/>
          </ac:picMkLst>
        </pc:picChg>
        <pc:picChg chg="add mod modCrop">
          <ac:chgData name="ANDREA TRINGALI" userId="092ac468-5d88-486d-bd73-93d103e616d2" providerId="ADAL" clId="{F04ECC84-A0EB-44BC-9343-BFAB75CD2D23}" dt="2022-03-29T17:02:11.359" v="338" actId="14100"/>
          <ac:picMkLst>
            <pc:docMk/>
            <pc:sldMk cId="2980213225" sldId="257"/>
            <ac:picMk id="31" creationId="{F35E73D0-A0ED-4705-8299-A01E58247680}"/>
          </ac:picMkLst>
        </pc:picChg>
        <pc:picChg chg="add mod modCrop">
          <ac:chgData name="ANDREA TRINGALI" userId="092ac468-5d88-486d-bd73-93d103e616d2" providerId="ADAL" clId="{F04ECC84-A0EB-44BC-9343-BFAB75CD2D23}" dt="2022-03-29T17:02:45.338" v="341" actId="732"/>
          <ac:picMkLst>
            <pc:docMk/>
            <pc:sldMk cId="2980213225" sldId="257"/>
            <ac:picMk id="33" creationId="{34895F2C-5886-40CF-8430-5EBB1A87B8A0}"/>
          </ac:picMkLst>
        </pc:picChg>
        <pc:picChg chg="add del">
          <ac:chgData name="ANDREA TRINGALI" userId="092ac468-5d88-486d-bd73-93d103e616d2" providerId="ADAL" clId="{F04ECC84-A0EB-44BC-9343-BFAB75CD2D23}" dt="2022-03-29T16:24:56.684" v="160" actId="478"/>
          <ac:picMkLst>
            <pc:docMk/>
            <pc:sldMk cId="2980213225" sldId="257"/>
            <ac:picMk id="38" creationId="{6105ECE3-7E0E-4B29-81EF-D7D093090B99}"/>
          </ac:picMkLst>
        </pc:picChg>
        <pc:picChg chg="add mod modCrop">
          <ac:chgData name="ANDREA TRINGALI" userId="092ac468-5d88-486d-bd73-93d103e616d2" providerId="ADAL" clId="{F04ECC84-A0EB-44BC-9343-BFAB75CD2D23}" dt="2022-03-29T16:59:44.243" v="320" actId="1076"/>
          <ac:picMkLst>
            <pc:docMk/>
            <pc:sldMk cId="2980213225" sldId="257"/>
            <ac:picMk id="40" creationId="{FE0EEAEA-5F87-4DC5-B89C-EBC0092BC2B9}"/>
          </ac:picMkLst>
        </pc:picChg>
        <pc:picChg chg="add mod modCrop">
          <ac:chgData name="ANDREA TRINGALI" userId="092ac468-5d88-486d-bd73-93d103e616d2" providerId="ADAL" clId="{F04ECC84-A0EB-44BC-9343-BFAB75CD2D23}" dt="2022-03-29T16:59:53.985" v="322" actId="1076"/>
          <ac:picMkLst>
            <pc:docMk/>
            <pc:sldMk cId="2980213225" sldId="257"/>
            <ac:picMk id="45" creationId="{8ADE8F9A-6F04-473F-A470-E216008D9ED3}"/>
          </ac:picMkLst>
        </pc:picChg>
        <pc:picChg chg="add mod modCrop">
          <ac:chgData name="ANDREA TRINGALI" userId="092ac468-5d88-486d-bd73-93d103e616d2" providerId="ADAL" clId="{F04ECC84-A0EB-44BC-9343-BFAB75CD2D23}" dt="2022-03-29T17:00:50.073" v="330" actId="1076"/>
          <ac:picMkLst>
            <pc:docMk/>
            <pc:sldMk cId="2980213225" sldId="257"/>
            <ac:picMk id="46" creationId="{72944DE1-631A-46DC-81F3-E3520E163E2A}"/>
          </ac:picMkLst>
        </pc:picChg>
        <pc:picChg chg="add mod modCrop">
          <ac:chgData name="ANDREA TRINGALI" userId="092ac468-5d88-486d-bd73-93d103e616d2" providerId="ADAL" clId="{F04ECC84-A0EB-44BC-9343-BFAB75CD2D23}" dt="2022-03-29T17:02:25.174" v="339" actId="1076"/>
          <ac:picMkLst>
            <pc:docMk/>
            <pc:sldMk cId="2980213225" sldId="257"/>
            <ac:picMk id="47" creationId="{8561062B-C8E8-455E-AAB1-90C969D17FB8}"/>
          </ac:picMkLst>
        </pc:picChg>
        <pc:cxnChg chg="add del mod">
          <ac:chgData name="ANDREA TRINGALI" userId="092ac468-5d88-486d-bd73-93d103e616d2" providerId="ADAL" clId="{F04ECC84-A0EB-44BC-9343-BFAB75CD2D23}" dt="2022-03-29T17:11:38.975" v="375" actId="478"/>
          <ac:cxnSpMkLst>
            <pc:docMk/>
            <pc:sldMk cId="2980213225" sldId="257"/>
            <ac:cxnSpMk id="49" creationId="{4AE68154-F4AE-429F-939E-348ABBB727E8}"/>
          </ac:cxnSpMkLst>
        </pc:cxnChg>
        <pc:cxnChg chg="add del mod">
          <ac:chgData name="ANDREA TRINGALI" userId="092ac468-5d88-486d-bd73-93d103e616d2" providerId="ADAL" clId="{F04ECC84-A0EB-44BC-9343-BFAB75CD2D23}" dt="2022-03-30T16:04:26.055" v="669" actId="478"/>
          <ac:cxnSpMkLst>
            <pc:docMk/>
            <pc:sldMk cId="2980213225" sldId="257"/>
            <ac:cxnSpMk id="52" creationId="{DC548270-E090-4899-912F-289D7E6FD5C7}"/>
          </ac:cxnSpMkLst>
        </pc:cxnChg>
      </pc:sldChg>
      <pc:sldChg chg="addSp delSp modSp new mod ord setBg modClrScheme setClrOvrMap chgLayout">
        <pc:chgData name="ANDREA TRINGALI" userId="092ac468-5d88-486d-bd73-93d103e616d2" providerId="ADAL" clId="{F04ECC84-A0EB-44BC-9343-BFAB75CD2D23}" dt="2022-03-30T16:40:37.425" v="1199" actId="20577"/>
        <pc:sldMkLst>
          <pc:docMk/>
          <pc:sldMk cId="3501228019" sldId="258"/>
        </pc:sldMkLst>
        <pc:spChg chg="del">
          <ac:chgData name="ANDREA TRINGALI" userId="092ac468-5d88-486d-bd73-93d103e616d2" providerId="ADAL" clId="{F04ECC84-A0EB-44BC-9343-BFAB75CD2D23}" dt="2022-03-29T16:22:06.654" v="134" actId="478"/>
          <ac:spMkLst>
            <pc:docMk/>
            <pc:sldMk cId="3501228019" sldId="258"/>
            <ac:spMk id="2" creationId="{02CF6F91-040B-440F-9FEF-117817F357E0}"/>
          </ac:spMkLst>
        </pc:spChg>
        <pc:spChg chg="add mod">
          <ac:chgData name="ANDREA TRINGALI" userId="092ac468-5d88-486d-bd73-93d103e616d2" providerId="ADAL" clId="{F04ECC84-A0EB-44BC-9343-BFAB75CD2D23}" dt="2022-03-30T16:40:23.660" v="1172" actId="20577"/>
          <ac:spMkLst>
            <pc:docMk/>
            <pc:sldMk cId="3501228019" sldId="258"/>
            <ac:spMk id="2" creationId="{09D59A92-1179-475C-ACB5-9502FF2B8364}"/>
          </ac:spMkLst>
        </pc:spChg>
        <pc:spChg chg="add mod">
          <ac:chgData name="ANDREA TRINGALI" userId="092ac468-5d88-486d-bd73-93d103e616d2" providerId="ADAL" clId="{F04ECC84-A0EB-44BC-9343-BFAB75CD2D23}" dt="2022-03-30T16:40:37.425" v="1199" actId="20577"/>
          <ac:spMkLst>
            <pc:docMk/>
            <pc:sldMk cId="3501228019" sldId="258"/>
            <ac:spMk id="3" creationId="{77939F24-6A80-41FA-9E62-D3706208ACD1}"/>
          </ac:spMkLst>
        </pc:spChg>
        <pc:spChg chg="del">
          <ac:chgData name="ANDREA TRINGALI" userId="092ac468-5d88-486d-bd73-93d103e616d2" providerId="ADAL" clId="{F04ECC84-A0EB-44BC-9343-BFAB75CD2D23}" dt="2022-03-29T16:22:11.692" v="135" actId="478"/>
          <ac:spMkLst>
            <pc:docMk/>
            <pc:sldMk cId="3501228019" sldId="258"/>
            <ac:spMk id="3" creationId="{F1D1BD67-B6E7-4062-BC85-DFB65F57020E}"/>
          </ac:spMkLst>
        </pc:spChg>
        <pc:spChg chg="del">
          <ac:chgData name="ANDREA TRINGALI" userId="092ac468-5d88-486d-bd73-93d103e616d2" providerId="ADAL" clId="{F04ECC84-A0EB-44BC-9343-BFAB75CD2D23}" dt="2022-03-29T16:22:11.692" v="135" actId="478"/>
          <ac:spMkLst>
            <pc:docMk/>
            <pc:sldMk cId="3501228019" sldId="258"/>
            <ac:spMk id="4" creationId="{4DBA6EC4-2297-4D04-BC27-16DB8EDD3FC7}"/>
          </ac:spMkLst>
        </pc:spChg>
        <pc:spChg chg="del">
          <ac:chgData name="ANDREA TRINGALI" userId="092ac468-5d88-486d-bd73-93d103e616d2" providerId="ADAL" clId="{F04ECC84-A0EB-44BC-9343-BFAB75CD2D23}" dt="2022-03-29T16:22:11.692" v="135" actId="478"/>
          <ac:spMkLst>
            <pc:docMk/>
            <pc:sldMk cId="3501228019" sldId="258"/>
            <ac:spMk id="5" creationId="{A8FA2884-4EDB-4616-9C3C-9AA612942CD3}"/>
          </ac:spMkLst>
        </pc:spChg>
        <pc:spChg chg="del">
          <ac:chgData name="ANDREA TRINGALI" userId="092ac468-5d88-486d-bd73-93d103e616d2" providerId="ADAL" clId="{F04ECC84-A0EB-44BC-9343-BFAB75CD2D23}" dt="2022-03-29T16:22:11.692" v="135" actId="478"/>
          <ac:spMkLst>
            <pc:docMk/>
            <pc:sldMk cId="3501228019" sldId="258"/>
            <ac:spMk id="6" creationId="{AF51B1BF-AEA4-4B90-BB27-DA4875157B4F}"/>
          </ac:spMkLst>
        </pc:spChg>
        <pc:spChg chg="del">
          <ac:chgData name="ANDREA TRINGALI" userId="092ac468-5d88-486d-bd73-93d103e616d2" providerId="ADAL" clId="{F04ECC84-A0EB-44BC-9343-BFAB75CD2D23}" dt="2022-03-29T16:22:11.692" v="135" actId="478"/>
          <ac:spMkLst>
            <pc:docMk/>
            <pc:sldMk cId="3501228019" sldId="258"/>
            <ac:spMk id="7" creationId="{979A961D-28D6-40CE-9CC0-4B407625A18C}"/>
          </ac:spMkLst>
        </pc:spChg>
        <pc:spChg chg="del">
          <ac:chgData name="ANDREA TRINGALI" userId="092ac468-5d88-486d-bd73-93d103e616d2" providerId="ADAL" clId="{F04ECC84-A0EB-44BC-9343-BFAB75CD2D23}" dt="2022-03-29T16:22:11.692" v="135" actId="478"/>
          <ac:spMkLst>
            <pc:docMk/>
            <pc:sldMk cId="3501228019" sldId="258"/>
            <ac:spMk id="8" creationId="{B2AD6249-F5BA-4F55-9399-04D116054550}"/>
          </ac:spMkLst>
        </pc:spChg>
        <pc:spChg chg="del">
          <ac:chgData name="ANDREA TRINGALI" userId="092ac468-5d88-486d-bd73-93d103e616d2" providerId="ADAL" clId="{F04ECC84-A0EB-44BC-9343-BFAB75CD2D23}" dt="2022-03-29T16:22:11.692" v="135" actId="478"/>
          <ac:spMkLst>
            <pc:docMk/>
            <pc:sldMk cId="3501228019" sldId="258"/>
            <ac:spMk id="9" creationId="{47132620-A871-4466-8866-3BE4D68FFBF6}"/>
          </ac:spMkLst>
        </pc:spChg>
        <pc:spChg chg="del">
          <ac:chgData name="ANDREA TRINGALI" userId="092ac468-5d88-486d-bd73-93d103e616d2" providerId="ADAL" clId="{F04ECC84-A0EB-44BC-9343-BFAB75CD2D23}" dt="2022-03-29T16:22:11.692" v="135" actId="478"/>
          <ac:spMkLst>
            <pc:docMk/>
            <pc:sldMk cId="3501228019" sldId="258"/>
            <ac:spMk id="10" creationId="{D54CD8BE-A818-4990-A673-5D071C00888A}"/>
          </ac:spMkLst>
        </pc:spChg>
        <pc:spChg chg="del">
          <ac:chgData name="ANDREA TRINGALI" userId="092ac468-5d88-486d-bd73-93d103e616d2" providerId="ADAL" clId="{F04ECC84-A0EB-44BC-9343-BFAB75CD2D23}" dt="2022-03-29T16:22:11.692" v="135" actId="478"/>
          <ac:spMkLst>
            <pc:docMk/>
            <pc:sldMk cId="3501228019" sldId="258"/>
            <ac:spMk id="11" creationId="{AAA3926A-67F7-49A1-AE29-E22EC27B7AC7}"/>
          </ac:spMkLst>
        </pc:spChg>
        <pc:spChg chg="add">
          <ac:chgData name="ANDREA TRINGALI" userId="092ac468-5d88-486d-bd73-93d103e616d2" providerId="ADAL" clId="{F04ECC84-A0EB-44BC-9343-BFAB75CD2D23}" dt="2022-03-30T16:40:16.831" v="1166" actId="26606"/>
          <ac:spMkLst>
            <pc:docMk/>
            <pc:sldMk cId="3501228019" sldId="258"/>
            <ac:spMk id="37" creationId="{4B24F6DB-F114-44A7-BB56-D401884E4E7F}"/>
          </ac:spMkLst>
        </pc:spChg>
        <pc:grpChg chg="add">
          <ac:chgData name="ANDREA TRINGALI" userId="092ac468-5d88-486d-bd73-93d103e616d2" providerId="ADAL" clId="{F04ECC84-A0EB-44BC-9343-BFAB75CD2D23}" dt="2022-03-30T16:40:16.831" v="1166" actId="26606"/>
          <ac:grpSpMkLst>
            <pc:docMk/>
            <pc:sldMk cId="3501228019" sldId="258"/>
            <ac:grpSpMk id="13" creationId="{9BE10567-6165-46A7-867D-4690A16B46D6}"/>
          </ac:grpSpMkLst>
        </pc:grpChg>
        <pc:grpChg chg="add">
          <ac:chgData name="ANDREA TRINGALI" userId="092ac468-5d88-486d-bd73-93d103e616d2" providerId="ADAL" clId="{F04ECC84-A0EB-44BC-9343-BFAB75CD2D23}" dt="2022-03-30T16:40:16.831" v="1166" actId="26606"/>
          <ac:grpSpMkLst>
            <pc:docMk/>
            <pc:sldMk cId="3501228019" sldId="258"/>
            <ac:grpSpMk id="14" creationId="{4DB50ECD-225E-4F81-AF7B-706DD05F3BA8}"/>
          </ac:grpSpMkLst>
        </pc:grpChg>
        <pc:picChg chg="add del mod">
          <ac:chgData name="ANDREA TRINGALI" userId="092ac468-5d88-486d-bd73-93d103e616d2" providerId="ADAL" clId="{F04ECC84-A0EB-44BC-9343-BFAB75CD2D23}" dt="2022-03-29T16:22:40.521" v="139" actId="478"/>
          <ac:picMkLst>
            <pc:docMk/>
            <pc:sldMk cId="3501228019" sldId="258"/>
            <ac:picMk id="12" creationId="{5952623D-5D1F-486E-86C5-EF13656A80A9}"/>
          </ac:picMkLst>
        </pc:picChg>
      </pc:sldChg>
      <pc:sldChg chg="delSp modSp add del mod">
        <pc:chgData name="ANDREA TRINGALI" userId="092ac468-5d88-486d-bd73-93d103e616d2" providerId="ADAL" clId="{F04ECC84-A0EB-44BC-9343-BFAB75CD2D23}" dt="2022-03-29T16:41:01.567" v="218" actId="2696"/>
        <pc:sldMkLst>
          <pc:docMk/>
          <pc:sldMk cId="405021450" sldId="259"/>
        </pc:sldMkLst>
        <pc:spChg chg="mod">
          <ac:chgData name="ANDREA TRINGALI" userId="092ac468-5d88-486d-bd73-93d103e616d2" providerId="ADAL" clId="{F04ECC84-A0EB-44BC-9343-BFAB75CD2D23}" dt="2022-03-29T16:22:59.481" v="155" actId="20577"/>
          <ac:spMkLst>
            <pc:docMk/>
            <pc:sldMk cId="405021450" sldId="259"/>
            <ac:spMk id="35" creationId="{71BF8D6E-7AE8-45AE-99CE-66B259B12C19}"/>
          </ac:spMkLst>
        </pc:spChg>
        <pc:picChg chg="del">
          <ac:chgData name="ANDREA TRINGALI" userId="092ac468-5d88-486d-bd73-93d103e616d2" providerId="ADAL" clId="{F04ECC84-A0EB-44BC-9343-BFAB75CD2D23}" dt="2022-03-29T16:23:04.051" v="156" actId="478"/>
          <ac:picMkLst>
            <pc:docMk/>
            <pc:sldMk cId="405021450" sldId="259"/>
            <ac:picMk id="29" creationId="{4F091F08-1074-4DA2-8F62-14EE1AA33AB7}"/>
          </ac:picMkLst>
        </pc:picChg>
        <pc:picChg chg="del">
          <ac:chgData name="ANDREA TRINGALI" userId="092ac468-5d88-486d-bd73-93d103e616d2" providerId="ADAL" clId="{F04ECC84-A0EB-44BC-9343-BFAB75CD2D23}" dt="2022-03-29T16:23:05.433" v="157" actId="478"/>
          <ac:picMkLst>
            <pc:docMk/>
            <pc:sldMk cId="405021450" sldId="259"/>
            <ac:picMk id="31" creationId="{F35E73D0-A0ED-4705-8299-A01E58247680}"/>
          </ac:picMkLst>
        </pc:picChg>
        <pc:picChg chg="del">
          <ac:chgData name="ANDREA TRINGALI" userId="092ac468-5d88-486d-bd73-93d103e616d2" providerId="ADAL" clId="{F04ECC84-A0EB-44BC-9343-BFAB75CD2D23}" dt="2022-03-29T16:23:06.914" v="158" actId="478"/>
          <ac:picMkLst>
            <pc:docMk/>
            <pc:sldMk cId="405021450" sldId="259"/>
            <ac:picMk id="33" creationId="{34895F2C-5886-40CF-8430-5EBB1A87B8A0}"/>
          </ac:picMkLst>
        </pc:picChg>
      </pc:sldChg>
      <pc:sldChg chg="addSp delSp modSp add mod ord">
        <pc:chgData name="ANDREA TRINGALI" userId="092ac468-5d88-486d-bd73-93d103e616d2" providerId="ADAL" clId="{F04ECC84-A0EB-44BC-9343-BFAB75CD2D23}" dt="2022-03-31T15:26:47.462" v="1728"/>
        <pc:sldMkLst>
          <pc:docMk/>
          <pc:sldMk cId="862631769" sldId="259"/>
        </pc:sldMkLst>
        <pc:spChg chg="add del mod">
          <ac:chgData name="ANDREA TRINGALI" userId="092ac468-5d88-486d-bd73-93d103e616d2" providerId="ADAL" clId="{F04ECC84-A0EB-44BC-9343-BFAB75CD2D23}" dt="2022-03-30T16:04:21.688" v="668"/>
          <ac:spMkLst>
            <pc:docMk/>
            <pc:sldMk cId="862631769" sldId="259"/>
            <ac:spMk id="13" creationId="{AC995892-8129-4611-8947-42DB1B0B390C}"/>
          </ac:spMkLst>
        </pc:spChg>
        <pc:spChg chg="mod">
          <ac:chgData name="ANDREA TRINGALI" userId="092ac468-5d88-486d-bd73-93d103e616d2" providerId="ADAL" clId="{F04ECC84-A0EB-44BC-9343-BFAB75CD2D23}" dt="2022-03-29T17:19:36.380" v="424" actId="1076"/>
          <ac:spMkLst>
            <pc:docMk/>
            <pc:sldMk cId="862631769" sldId="259"/>
            <ac:spMk id="34" creationId="{C88B5433-25D9-4793-9213-D34C2B255833}"/>
          </ac:spMkLst>
        </pc:spChg>
        <pc:spChg chg="mod">
          <ac:chgData name="ANDREA TRINGALI" userId="092ac468-5d88-486d-bd73-93d103e616d2" providerId="ADAL" clId="{F04ECC84-A0EB-44BC-9343-BFAB75CD2D23}" dt="2022-03-29T16:46:18.223" v="244" actId="1076"/>
          <ac:spMkLst>
            <pc:docMk/>
            <pc:sldMk cId="862631769" sldId="259"/>
            <ac:spMk id="35" creationId="{71BF8D6E-7AE8-45AE-99CE-66B259B12C19}"/>
          </ac:spMkLst>
        </pc:spChg>
        <pc:spChg chg="mod">
          <ac:chgData name="ANDREA TRINGALI" userId="092ac468-5d88-486d-bd73-93d103e616d2" providerId="ADAL" clId="{F04ECC84-A0EB-44BC-9343-BFAB75CD2D23}" dt="2022-03-29T16:46:03.623" v="242" actId="1076"/>
          <ac:spMkLst>
            <pc:docMk/>
            <pc:sldMk cId="862631769" sldId="259"/>
            <ac:spMk id="43" creationId="{503727FE-26CD-42EE-A2F4-BF2B54A6403D}"/>
          </ac:spMkLst>
        </pc:spChg>
        <pc:picChg chg="add mod modCrop">
          <ac:chgData name="ANDREA TRINGALI" userId="092ac468-5d88-486d-bd73-93d103e616d2" providerId="ADAL" clId="{F04ECC84-A0EB-44BC-9343-BFAB75CD2D23}" dt="2022-03-29T16:46:00.782" v="241" actId="1076"/>
          <ac:picMkLst>
            <pc:docMk/>
            <pc:sldMk cId="862631769" sldId="259"/>
            <ac:picMk id="3" creationId="{D90FEC15-5B27-4DF0-8E71-70BA91DA7C16}"/>
          </ac:picMkLst>
        </pc:picChg>
        <pc:picChg chg="del">
          <ac:chgData name="ANDREA TRINGALI" userId="092ac468-5d88-486d-bd73-93d103e616d2" providerId="ADAL" clId="{F04ECC84-A0EB-44BC-9343-BFAB75CD2D23}" dt="2022-03-29T16:41:18.254" v="224" actId="478"/>
          <ac:picMkLst>
            <pc:docMk/>
            <pc:sldMk cId="862631769" sldId="259"/>
            <ac:picMk id="29" creationId="{4F091F08-1074-4DA2-8F62-14EE1AA33AB7}"/>
          </ac:picMkLst>
        </pc:picChg>
        <pc:picChg chg="del">
          <ac:chgData name="ANDREA TRINGALI" userId="092ac468-5d88-486d-bd73-93d103e616d2" providerId="ADAL" clId="{F04ECC84-A0EB-44BC-9343-BFAB75CD2D23}" dt="2022-03-29T16:41:38.046" v="226" actId="478"/>
          <ac:picMkLst>
            <pc:docMk/>
            <pc:sldMk cId="862631769" sldId="259"/>
            <ac:picMk id="31" creationId="{F35E73D0-A0ED-4705-8299-A01E58247680}"/>
          </ac:picMkLst>
        </pc:picChg>
        <pc:picChg chg="del">
          <ac:chgData name="ANDREA TRINGALI" userId="092ac468-5d88-486d-bd73-93d103e616d2" providerId="ADAL" clId="{F04ECC84-A0EB-44BC-9343-BFAB75CD2D23}" dt="2022-03-29T16:41:39.534" v="227" actId="478"/>
          <ac:picMkLst>
            <pc:docMk/>
            <pc:sldMk cId="862631769" sldId="259"/>
            <ac:picMk id="33" creationId="{34895F2C-5886-40CF-8430-5EBB1A87B8A0}"/>
          </ac:picMkLst>
        </pc:picChg>
        <pc:picChg chg="del">
          <ac:chgData name="ANDREA TRINGALI" userId="092ac468-5d88-486d-bd73-93d103e616d2" providerId="ADAL" clId="{F04ECC84-A0EB-44BC-9343-BFAB75CD2D23}" dt="2022-03-29T16:41:36.606" v="225" actId="478"/>
          <ac:picMkLst>
            <pc:docMk/>
            <pc:sldMk cId="862631769" sldId="259"/>
            <ac:picMk id="40" creationId="{FE0EEAEA-5F87-4DC5-B89C-EBC0092BC2B9}"/>
          </ac:picMkLst>
        </pc:picChg>
        <pc:cxnChg chg="add del mod">
          <ac:chgData name="ANDREA TRINGALI" userId="092ac468-5d88-486d-bd73-93d103e616d2" providerId="ADAL" clId="{F04ECC84-A0EB-44BC-9343-BFAB75CD2D23}" dt="2022-03-30T16:04:16.457" v="665" actId="478"/>
          <ac:cxnSpMkLst>
            <pc:docMk/>
            <pc:sldMk cId="862631769" sldId="259"/>
            <ac:cxnSpMk id="6" creationId="{B9079930-9BDE-4666-BFC0-AAA8387A4D12}"/>
          </ac:cxnSpMkLst>
        </pc:cxnChg>
      </pc:sldChg>
      <pc:sldChg chg="addSp delSp modSp add mod">
        <pc:chgData name="ANDREA TRINGALI" userId="092ac468-5d88-486d-bd73-93d103e616d2" providerId="ADAL" clId="{F04ECC84-A0EB-44BC-9343-BFAB75CD2D23}" dt="2022-03-31T16:15:55.858" v="2173" actId="1076"/>
        <pc:sldMkLst>
          <pc:docMk/>
          <pc:sldMk cId="681695992" sldId="260"/>
        </pc:sldMkLst>
        <pc:spChg chg="add del">
          <ac:chgData name="ANDREA TRINGALI" userId="092ac468-5d88-486d-bd73-93d103e616d2" providerId="ADAL" clId="{F04ECC84-A0EB-44BC-9343-BFAB75CD2D23}" dt="2022-03-31T15:59:01.343" v="2162" actId="478"/>
          <ac:spMkLst>
            <pc:docMk/>
            <pc:sldMk cId="681695992" sldId="260"/>
            <ac:spMk id="11" creationId="{5884DAF8-8D78-4621-82DD-1603CF8035DC}"/>
          </ac:spMkLst>
        </pc:spChg>
        <pc:spChg chg="mod">
          <ac:chgData name="ANDREA TRINGALI" userId="092ac468-5d88-486d-bd73-93d103e616d2" providerId="ADAL" clId="{F04ECC84-A0EB-44BC-9343-BFAB75CD2D23}" dt="2022-03-29T17:08:45.481" v="360" actId="14100"/>
          <ac:spMkLst>
            <pc:docMk/>
            <pc:sldMk cId="681695992" sldId="260"/>
            <ac:spMk id="34" creationId="{C88B5433-25D9-4793-9213-D34C2B255833}"/>
          </ac:spMkLst>
        </pc:spChg>
        <pc:spChg chg="mod">
          <ac:chgData name="ANDREA TRINGALI" userId="092ac468-5d88-486d-bd73-93d103e616d2" providerId="ADAL" clId="{F04ECC84-A0EB-44BC-9343-BFAB75CD2D23}" dt="2022-03-29T17:08:28.335" v="357" actId="1076"/>
          <ac:spMkLst>
            <pc:docMk/>
            <pc:sldMk cId="681695992" sldId="260"/>
            <ac:spMk id="35" creationId="{71BF8D6E-7AE8-45AE-99CE-66B259B12C19}"/>
          </ac:spMkLst>
        </pc:spChg>
        <pc:spChg chg="mod">
          <ac:chgData name="ANDREA TRINGALI" userId="092ac468-5d88-486d-bd73-93d103e616d2" providerId="ADAL" clId="{F04ECC84-A0EB-44BC-9343-BFAB75CD2D23}" dt="2022-03-29T16:46:46.695" v="254" actId="20577"/>
          <ac:spMkLst>
            <pc:docMk/>
            <pc:sldMk cId="681695992" sldId="260"/>
            <ac:spMk id="36" creationId="{AB62D07D-1CB2-407F-BBCA-A99921381EF5}"/>
          </ac:spMkLst>
        </pc:spChg>
        <pc:picChg chg="add mod modCrop">
          <ac:chgData name="ANDREA TRINGALI" userId="092ac468-5d88-486d-bd73-93d103e616d2" providerId="ADAL" clId="{F04ECC84-A0EB-44BC-9343-BFAB75CD2D23}" dt="2022-03-30T16:23:44.957" v="832" actId="1076"/>
          <ac:picMkLst>
            <pc:docMk/>
            <pc:sldMk cId="681695992" sldId="260"/>
            <ac:picMk id="3" creationId="{6B7C82CA-208C-4DE7-A9ED-6BB25AD651EA}"/>
          </ac:picMkLst>
        </pc:picChg>
        <pc:picChg chg="del">
          <ac:chgData name="ANDREA TRINGALI" userId="092ac468-5d88-486d-bd73-93d103e616d2" providerId="ADAL" clId="{F04ECC84-A0EB-44BC-9343-BFAB75CD2D23}" dt="2022-03-29T16:46:56.318" v="255" actId="478"/>
          <ac:picMkLst>
            <pc:docMk/>
            <pc:sldMk cId="681695992" sldId="260"/>
            <ac:picMk id="3" creationId="{D90FEC15-5B27-4DF0-8E71-70BA91DA7C16}"/>
          </ac:picMkLst>
        </pc:picChg>
        <pc:picChg chg="add mod modCrop">
          <ac:chgData name="ANDREA TRINGALI" userId="092ac468-5d88-486d-bd73-93d103e616d2" providerId="ADAL" clId="{F04ECC84-A0EB-44BC-9343-BFAB75CD2D23}" dt="2022-03-31T16:15:55.858" v="2173" actId="1076"/>
          <ac:picMkLst>
            <pc:docMk/>
            <pc:sldMk cId="681695992" sldId="260"/>
            <ac:picMk id="4" creationId="{605133F4-A128-4F9B-9222-53CF3361D290}"/>
          </ac:picMkLst>
        </pc:picChg>
        <pc:picChg chg="add del mod modCrop">
          <ac:chgData name="ANDREA TRINGALI" userId="092ac468-5d88-486d-bd73-93d103e616d2" providerId="ADAL" clId="{F04ECC84-A0EB-44BC-9343-BFAB75CD2D23}" dt="2022-03-30T16:23:40.623" v="831" actId="478"/>
          <ac:picMkLst>
            <pc:docMk/>
            <pc:sldMk cId="681695992" sldId="260"/>
            <ac:picMk id="4" creationId="{9D161C70-578C-4E6F-A8CA-A9D1130FC5EE}"/>
          </ac:picMkLst>
        </pc:picChg>
        <pc:picChg chg="add del mod modCrop">
          <ac:chgData name="ANDREA TRINGALI" userId="092ac468-5d88-486d-bd73-93d103e616d2" providerId="ADAL" clId="{F04ECC84-A0EB-44BC-9343-BFAB75CD2D23}" dt="2022-03-31T16:15:00.186" v="2167" actId="478"/>
          <ac:picMkLst>
            <pc:docMk/>
            <pc:sldMk cId="681695992" sldId="260"/>
            <ac:picMk id="5" creationId="{7A7C8B30-7A95-4B7E-9CB7-62FDCA22C938}"/>
          </ac:picMkLst>
        </pc:picChg>
        <pc:picChg chg="add del mod modCrop">
          <ac:chgData name="ANDREA TRINGALI" userId="092ac468-5d88-486d-bd73-93d103e616d2" providerId="ADAL" clId="{F04ECC84-A0EB-44BC-9343-BFAB75CD2D23}" dt="2022-03-29T17:04:12.239" v="344" actId="478"/>
          <ac:picMkLst>
            <pc:docMk/>
            <pc:sldMk cId="681695992" sldId="260"/>
            <ac:picMk id="6" creationId="{DD0A54A6-743F-4194-B62B-08ACFC25E4D8}"/>
          </ac:picMkLst>
        </pc:picChg>
        <pc:picChg chg="add mod modCrop">
          <ac:chgData name="ANDREA TRINGALI" userId="092ac468-5d88-486d-bd73-93d103e616d2" providerId="ADAL" clId="{F04ECC84-A0EB-44BC-9343-BFAB75CD2D23}" dt="2022-03-29T17:08:33.499" v="358" actId="1076"/>
          <ac:picMkLst>
            <pc:docMk/>
            <pc:sldMk cId="681695992" sldId="260"/>
            <ac:picMk id="8" creationId="{04343135-47AD-4E98-97B6-1D1C188265CA}"/>
          </ac:picMkLst>
        </pc:picChg>
        <pc:picChg chg="add mod">
          <ac:chgData name="ANDREA TRINGALI" userId="092ac468-5d88-486d-bd73-93d103e616d2" providerId="ADAL" clId="{F04ECC84-A0EB-44BC-9343-BFAB75CD2D23}" dt="2022-03-29T17:08:02.119" v="353" actId="1076"/>
          <ac:picMkLst>
            <pc:docMk/>
            <pc:sldMk cId="681695992" sldId="260"/>
            <ac:picMk id="9" creationId="{6B3EB00F-776E-46C4-8913-338E622765F6}"/>
          </ac:picMkLst>
        </pc:picChg>
        <pc:picChg chg="add mod">
          <ac:chgData name="ANDREA TRINGALI" userId="092ac468-5d88-486d-bd73-93d103e616d2" providerId="ADAL" clId="{F04ECC84-A0EB-44BC-9343-BFAB75CD2D23}" dt="2022-03-29T17:07:59.106" v="352" actId="1076"/>
          <ac:picMkLst>
            <pc:docMk/>
            <pc:sldMk cId="681695992" sldId="260"/>
            <ac:picMk id="10" creationId="{E85F6CDA-4FFA-4F40-8798-CD997ADD7F80}"/>
          </ac:picMkLst>
        </pc:picChg>
      </pc:sldChg>
      <pc:sldChg chg="addSp delSp modSp add mod ord">
        <pc:chgData name="ANDREA TRINGALI" userId="092ac468-5d88-486d-bd73-93d103e616d2" providerId="ADAL" clId="{F04ECC84-A0EB-44BC-9343-BFAB75CD2D23}" dt="2022-03-31T15:26:55.547" v="1730"/>
        <pc:sldMkLst>
          <pc:docMk/>
          <pc:sldMk cId="2314559508" sldId="261"/>
        </pc:sldMkLst>
        <pc:spChg chg="mod">
          <ac:chgData name="ANDREA TRINGALI" userId="092ac468-5d88-486d-bd73-93d103e616d2" providerId="ADAL" clId="{F04ECC84-A0EB-44BC-9343-BFAB75CD2D23}" dt="2022-03-29T17:22:52.143" v="435" actId="14100"/>
          <ac:spMkLst>
            <pc:docMk/>
            <pc:sldMk cId="2314559508" sldId="261"/>
            <ac:spMk id="34" creationId="{C88B5433-25D9-4793-9213-D34C2B255833}"/>
          </ac:spMkLst>
        </pc:spChg>
        <pc:spChg chg="mod">
          <ac:chgData name="ANDREA TRINGALI" userId="092ac468-5d88-486d-bd73-93d103e616d2" providerId="ADAL" clId="{F04ECC84-A0EB-44BC-9343-BFAB75CD2D23}" dt="2022-03-29T17:22:56.319" v="436" actId="1076"/>
          <ac:spMkLst>
            <pc:docMk/>
            <pc:sldMk cId="2314559508" sldId="261"/>
            <ac:spMk id="35" creationId="{71BF8D6E-7AE8-45AE-99CE-66B259B12C19}"/>
          </ac:spMkLst>
        </pc:spChg>
        <pc:picChg chg="add mod modCrop">
          <ac:chgData name="ANDREA TRINGALI" userId="092ac468-5d88-486d-bd73-93d103e616d2" providerId="ADAL" clId="{F04ECC84-A0EB-44BC-9343-BFAB75CD2D23}" dt="2022-03-29T17:22:36.805" v="433" actId="1076"/>
          <ac:picMkLst>
            <pc:docMk/>
            <pc:sldMk cId="2314559508" sldId="261"/>
            <ac:picMk id="3" creationId="{30D74363-8E5E-48C8-AD02-5D2208F7410F}"/>
          </ac:picMkLst>
        </pc:picChg>
        <pc:picChg chg="del">
          <ac:chgData name="ANDREA TRINGALI" userId="092ac468-5d88-486d-bd73-93d103e616d2" providerId="ADAL" clId="{F04ECC84-A0EB-44BC-9343-BFAB75CD2D23}" dt="2022-03-29T17:09:59.557" v="365" actId="478"/>
          <ac:picMkLst>
            <pc:docMk/>
            <pc:sldMk cId="2314559508" sldId="261"/>
            <ac:picMk id="4" creationId="{9D161C70-578C-4E6F-A8CA-A9D1130FC5EE}"/>
          </ac:picMkLst>
        </pc:picChg>
        <pc:picChg chg="del">
          <ac:chgData name="ANDREA TRINGALI" userId="092ac468-5d88-486d-bd73-93d103e616d2" providerId="ADAL" clId="{F04ECC84-A0EB-44BC-9343-BFAB75CD2D23}" dt="2022-03-29T17:10:00.843" v="366" actId="478"/>
          <ac:picMkLst>
            <pc:docMk/>
            <pc:sldMk cId="2314559508" sldId="261"/>
            <ac:picMk id="8" creationId="{04343135-47AD-4E98-97B6-1D1C188265CA}"/>
          </ac:picMkLst>
        </pc:picChg>
        <pc:picChg chg="del">
          <ac:chgData name="ANDREA TRINGALI" userId="092ac468-5d88-486d-bd73-93d103e616d2" providerId="ADAL" clId="{F04ECC84-A0EB-44BC-9343-BFAB75CD2D23}" dt="2022-03-29T17:09:56.786" v="362" actId="478"/>
          <ac:picMkLst>
            <pc:docMk/>
            <pc:sldMk cId="2314559508" sldId="261"/>
            <ac:picMk id="9" creationId="{6B3EB00F-776E-46C4-8913-338E622765F6}"/>
          </ac:picMkLst>
        </pc:picChg>
        <pc:picChg chg="del mod">
          <ac:chgData name="ANDREA TRINGALI" userId="092ac468-5d88-486d-bd73-93d103e616d2" providerId="ADAL" clId="{F04ECC84-A0EB-44BC-9343-BFAB75CD2D23}" dt="2022-03-29T17:09:58.133" v="364" actId="478"/>
          <ac:picMkLst>
            <pc:docMk/>
            <pc:sldMk cId="2314559508" sldId="261"/>
            <ac:picMk id="10" creationId="{E85F6CDA-4FFA-4F40-8798-CD997ADD7F80}"/>
          </ac:picMkLst>
        </pc:picChg>
      </pc:sldChg>
      <pc:sldChg chg="addSp delSp modSp add mod">
        <pc:chgData name="ANDREA TRINGALI" userId="092ac468-5d88-486d-bd73-93d103e616d2" providerId="ADAL" clId="{F04ECC84-A0EB-44BC-9343-BFAB75CD2D23}" dt="2022-03-30T15:55:54.879" v="600" actId="207"/>
        <pc:sldMkLst>
          <pc:docMk/>
          <pc:sldMk cId="2413581681" sldId="262"/>
        </pc:sldMkLst>
        <pc:spChg chg="mod">
          <ac:chgData name="ANDREA TRINGALI" userId="092ac468-5d88-486d-bd73-93d103e616d2" providerId="ADAL" clId="{F04ECC84-A0EB-44BC-9343-BFAB75CD2D23}" dt="2022-03-30T15:34:59.323" v="527" actId="14100"/>
          <ac:spMkLst>
            <pc:docMk/>
            <pc:sldMk cId="2413581681" sldId="262"/>
            <ac:spMk id="34" creationId="{C88B5433-25D9-4793-9213-D34C2B255833}"/>
          </ac:spMkLst>
        </pc:spChg>
        <pc:spChg chg="mod">
          <ac:chgData name="ANDREA TRINGALI" userId="092ac468-5d88-486d-bd73-93d103e616d2" providerId="ADAL" clId="{F04ECC84-A0EB-44BC-9343-BFAB75CD2D23}" dt="2022-03-30T15:41:03.856" v="567" actId="20577"/>
          <ac:spMkLst>
            <pc:docMk/>
            <pc:sldMk cId="2413581681" sldId="262"/>
            <ac:spMk id="35" creationId="{71BF8D6E-7AE8-45AE-99CE-66B259B12C19}"/>
          </ac:spMkLst>
        </pc:spChg>
        <pc:spChg chg="mod">
          <ac:chgData name="ANDREA TRINGALI" userId="092ac468-5d88-486d-bd73-93d103e616d2" providerId="ADAL" clId="{F04ECC84-A0EB-44BC-9343-BFAB75CD2D23}" dt="2022-03-30T15:10:54.556" v="458" actId="20577"/>
          <ac:spMkLst>
            <pc:docMk/>
            <pc:sldMk cId="2413581681" sldId="262"/>
            <ac:spMk id="36" creationId="{AB62D07D-1CB2-407F-BBCA-A99921381EF5}"/>
          </ac:spMkLst>
        </pc:spChg>
        <pc:spChg chg="add del mod">
          <ac:chgData name="ANDREA TRINGALI" userId="092ac468-5d88-486d-bd73-93d103e616d2" providerId="ADAL" clId="{F04ECC84-A0EB-44BC-9343-BFAB75CD2D23}" dt="2022-03-30T15:55:54.879" v="600" actId="207"/>
          <ac:spMkLst>
            <pc:docMk/>
            <pc:sldMk cId="2413581681" sldId="262"/>
            <ac:spMk id="43" creationId="{503727FE-26CD-42EE-A2F4-BF2B54A6403D}"/>
          </ac:spMkLst>
        </pc:spChg>
        <pc:picChg chg="del">
          <ac:chgData name="ANDREA TRINGALI" userId="092ac468-5d88-486d-bd73-93d103e616d2" providerId="ADAL" clId="{F04ECC84-A0EB-44BC-9343-BFAB75CD2D23}" dt="2022-03-30T15:12:32.350" v="466" actId="478"/>
          <ac:picMkLst>
            <pc:docMk/>
            <pc:sldMk cId="2413581681" sldId="262"/>
            <ac:picMk id="3" creationId="{30D74363-8E5E-48C8-AD02-5D2208F7410F}"/>
          </ac:picMkLst>
        </pc:picChg>
        <pc:picChg chg="add mod modCrop">
          <ac:chgData name="ANDREA TRINGALI" userId="092ac468-5d88-486d-bd73-93d103e616d2" providerId="ADAL" clId="{F04ECC84-A0EB-44BC-9343-BFAB75CD2D23}" dt="2022-03-30T15:39:59.904" v="557" actId="1076"/>
          <ac:picMkLst>
            <pc:docMk/>
            <pc:sldMk cId="2413581681" sldId="262"/>
            <ac:picMk id="4" creationId="{AABD25FD-51DF-4BA0-B3FA-F18F0EFE7952}"/>
          </ac:picMkLst>
        </pc:picChg>
        <pc:picChg chg="add mod modCrop">
          <ac:chgData name="ANDREA TRINGALI" userId="092ac468-5d88-486d-bd73-93d103e616d2" providerId="ADAL" clId="{F04ECC84-A0EB-44BC-9343-BFAB75CD2D23}" dt="2022-03-30T15:36:08.140" v="537" actId="1076"/>
          <ac:picMkLst>
            <pc:docMk/>
            <pc:sldMk cId="2413581681" sldId="262"/>
            <ac:picMk id="5" creationId="{1B4A07FD-2719-4B1C-9BD1-4141BDE1FC9B}"/>
          </ac:picMkLst>
        </pc:picChg>
        <pc:picChg chg="add mod modCrop">
          <ac:chgData name="ANDREA TRINGALI" userId="092ac468-5d88-486d-bd73-93d103e616d2" providerId="ADAL" clId="{F04ECC84-A0EB-44BC-9343-BFAB75CD2D23}" dt="2022-03-30T15:36:20.437" v="539" actId="732"/>
          <ac:picMkLst>
            <pc:docMk/>
            <pc:sldMk cId="2413581681" sldId="262"/>
            <ac:picMk id="7" creationId="{8993A89D-7B61-4A10-A60C-89754754BA24}"/>
          </ac:picMkLst>
        </pc:picChg>
        <pc:picChg chg="add mod modCrop">
          <ac:chgData name="ANDREA TRINGALI" userId="092ac468-5d88-486d-bd73-93d103e616d2" providerId="ADAL" clId="{F04ECC84-A0EB-44BC-9343-BFAB75CD2D23}" dt="2022-03-30T15:40:08.255" v="558" actId="732"/>
          <ac:picMkLst>
            <pc:docMk/>
            <pc:sldMk cId="2413581681" sldId="262"/>
            <ac:picMk id="9" creationId="{5DA62ECE-8A66-4500-89F2-6C9EAC201F3F}"/>
          </ac:picMkLst>
        </pc:picChg>
        <pc:picChg chg="add del mod modCrop">
          <ac:chgData name="ANDREA TRINGALI" userId="092ac468-5d88-486d-bd73-93d103e616d2" providerId="ADAL" clId="{F04ECC84-A0EB-44BC-9343-BFAB75CD2D23}" dt="2022-03-30T15:29:39.683" v="505" actId="478"/>
          <ac:picMkLst>
            <pc:docMk/>
            <pc:sldMk cId="2413581681" sldId="262"/>
            <ac:picMk id="11" creationId="{75BB06F0-E794-4006-A923-B5B447530E40}"/>
          </ac:picMkLst>
        </pc:picChg>
        <pc:picChg chg="add del mod modCrop">
          <ac:chgData name="ANDREA TRINGALI" userId="092ac468-5d88-486d-bd73-93d103e616d2" providerId="ADAL" clId="{F04ECC84-A0EB-44BC-9343-BFAB75CD2D23}" dt="2022-03-30T15:37:47.712" v="544" actId="478"/>
          <ac:picMkLst>
            <pc:docMk/>
            <pc:sldMk cId="2413581681" sldId="262"/>
            <ac:picMk id="13" creationId="{77875E9D-7026-471B-B125-347F91F68062}"/>
          </ac:picMkLst>
        </pc:picChg>
        <pc:picChg chg="add mod modCrop">
          <ac:chgData name="ANDREA TRINGALI" userId="092ac468-5d88-486d-bd73-93d103e616d2" providerId="ADAL" clId="{F04ECC84-A0EB-44BC-9343-BFAB75CD2D23}" dt="2022-03-30T15:36:04.460" v="536" actId="732"/>
          <ac:picMkLst>
            <pc:docMk/>
            <pc:sldMk cId="2413581681" sldId="262"/>
            <ac:picMk id="14" creationId="{30E743AD-A27C-4B15-BD2E-CE96EEED4BBA}"/>
          </ac:picMkLst>
        </pc:picChg>
        <pc:picChg chg="add mod modCrop">
          <ac:chgData name="ANDREA TRINGALI" userId="092ac468-5d88-486d-bd73-93d103e616d2" providerId="ADAL" clId="{F04ECC84-A0EB-44BC-9343-BFAB75CD2D23}" dt="2022-03-30T15:40:56.483" v="562" actId="1076"/>
          <ac:picMkLst>
            <pc:docMk/>
            <pc:sldMk cId="2413581681" sldId="262"/>
            <ac:picMk id="16" creationId="{F435E48C-7DC8-4D47-8EBE-5C454D4A5B2A}"/>
          </ac:picMkLst>
        </pc:picChg>
        <pc:picChg chg="add mod modCrop">
          <ac:chgData name="ANDREA TRINGALI" userId="092ac468-5d88-486d-bd73-93d103e616d2" providerId="ADAL" clId="{F04ECC84-A0EB-44BC-9343-BFAB75CD2D23}" dt="2022-03-30T15:40:46.345" v="561" actId="1076"/>
          <ac:picMkLst>
            <pc:docMk/>
            <pc:sldMk cId="2413581681" sldId="262"/>
            <ac:picMk id="17" creationId="{21EE9B0B-6E8D-4163-BDA8-88035DA3763B}"/>
          </ac:picMkLst>
        </pc:picChg>
      </pc:sldChg>
      <pc:sldChg chg="addSp delSp modSp add mod ord">
        <pc:chgData name="ANDREA TRINGALI" userId="092ac468-5d88-486d-bd73-93d103e616d2" providerId="ADAL" clId="{F04ECC84-A0EB-44BC-9343-BFAB75CD2D23}" dt="2022-03-31T15:27:03.948" v="1732"/>
        <pc:sldMkLst>
          <pc:docMk/>
          <pc:sldMk cId="2452240990" sldId="263"/>
        </pc:sldMkLst>
        <pc:spChg chg="mod">
          <ac:chgData name="ANDREA TRINGALI" userId="092ac468-5d88-486d-bd73-93d103e616d2" providerId="ADAL" clId="{F04ECC84-A0EB-44BC-9343-BFAB75CD2D23}" dt="2022-03-30T15:51:14.232" v="590" actId="14100"/>
          <ac:spMkLst>
            <pc:docMk/>
            <pc:sldMk cId="2452240990" sldId="263"/>
            <ac:spMk id="34" creationId="{C88B5433-25D9-4793-9213-D34C2B255833}"/>
          </ac:spMkLst>
        </pc:spChg>
        <pc:spChg chg="mod">
          <ac:chgData name="ANDREA TRINGALI" userId="092ac468-5d88-486d-bd73-93d103e616d2" providerId="ADAL" clId="{F04ECC84-A0EB-44BC-9343-BFAB75CD2D23}" dt="2022-03-30T15:51:18.031" v="591" actId="1076"/>
          <ac:spMkLst>
            <pc:docMk/>
            <pc:sldMk cId="2452240990" sldId="263"/>
            <ac:spMk id="35" creationId="{71BF8D6E-7AE8-45AE-99CE-66B259B12C19}"/>
          </ac:spMkLst>
        </pc:spChg>
        <pc:spChg chg="mod">
          <ac:chgData name="ANDREA TRINGALI" userId="092ac468-5d88-486d-bd73-93d103e616d2" providerId="ADAL" clId="{F04ECC84-A0EB-44BC-9343-BFAB75CD2D23}" dt="2022-03-30T15:55:39.978" v="599" actId="207"/>
          <ac:spMkLst>
            <pc:docMk/>
            <pc:sldMk cId="2452240990" sldId="263"/>
            <ac:spMk id="43" creationId="{503727FE-26CD-42EE-A2F4-BF2B54A6403D}"/>
          </ac:spMkLst>
        </pc:spChg>
        <pc:picChg chg="add del mod modCrop">
          <ac:chgData name="ANDREA TRINGALI" userId="092ac468-5d88-486d-bd73-93d103e616d2" providerId="ADAL" clId="{F04ECC84-A0EB-44BC-9343-BFAB75CD2D23}" dt="2022-03-30T15:53:04.557" v="592" actId="478"/>
          <ac:picMkLst>
            <pc:docMk/>
            <pc:sldMk cId="2452240990" sldId="263"/>
            <ac:picMk id="3" creationId="{1F5D09E4-6E30-4BBC-9C06-C4320BEA57AB}"/>
          </ac:picMkLst>
        </pc:picChg>
        <pc:picChg chg="del">
          <ac:chgData name="ANDREA TRINGALI" userId="092ac468-5d88-486d-bd73-93d103e616d2" providerId="ADAL" clId="{F04ECC84-A0EB-44BC-9343-BFAB75CD2D23}" dt="2022-03-30T15:47:18.188" v="574" actId="478"/>
          <ac:picMkLst>
            <pc:docMk/>
            <pc:sldMk cId="2452240990" sldId="263"/>
            <ac:picMk id="4" creationId="{AABD25FD-51DF-4BA0-B3FA-F18F0EFE7952}"/>
          </ac:picMkLst>
        </pc:picChg>
        <pc:picChg chg="del">
          <ac:chgData name="ANDREA TRINGALI" userId="092ac468-5d88-486d-bd73-93d103e616d2" providerId="ADAL" clId="{F04ECC84-A0EB-44BC-9343-BFAB75CD2D23}" dt="2022-03-30T15:47:16.767" v="573" actId="478"/>
          <ac:picMkLst>
            <pc:docMk/>
            <pc:sldMk cId="2452240990" sldId="263"/>
            <ac:picMk id="5" creationId="{1B4A07FD-2719-4B1C-9BD1-4141BDE1FC9B}"/>
          </ac:picMkLst>
        </pc:picChg>
        <pc:picChg chg="del">
          <ac:chgData name="ANDREA TRINGALI" userId="092ac468-5d88-486d-bd73-93d103e616d2" providerId="ADAL" clId="{F04ECC84-A0EB-44BC-9343-BFAB75CD2D23}" dt="2022-03-30T15:47:04.519" v="569" actId="478"/>
          <ac:picMkLst>
            <pc:docMk/>
            <pc:sldMk cId="2452240990" sldId="263"/>
            <ac:picMk id="7" creationId="{8993A89D-7B61-4A10-A60C-89754754BA24}"/>
          </ac:picMkLst>
        </pc:picChg>
        <pc:picChg chg="add del mod modCrop">
          <ac:chgData name="ANDREA TRINGALI" userId="092ac468-5d88-486d-bd73-93d103e616d2" providerId="ADAL" clId="{F04ECC84-A0EB-44BC-9343-BFAB75CD2D23}" dt="2022-03-30T15:55:28.628" v="597" actId="478"/>
          <ac:picMkLst>
            <pc:docMk/>
            <pc:sldMk cId="2452240990" sldId="263"/>
            <ac:picMk id="8" creationId="{54088F35-D57C-4A6A-A288-274586453758}"/>
          </ac:picMkLst>
        </pc:picChg>
        <pc:picChg chg="del mod">
          <ac:chgData name="ANDREA TRINGALI" userId="092ac468-5d88-486d-bd73-93d103e616d2" providerId="ADAL" clId="{F04ECC84-A0EB-44BC-9343-BFAB75CD2D23}" dt="2022-03-30T15:47:14.937" v="572" actId="478"/>
          <ac:picMkLst>
            <pc:docMk/>
            <pc:sldMk cId="2452240990" sldId="263"/>
            <ac:picMk id="9" creationId="{5DA62ECE-8A66-4500-89F2-6C9EAC201F3F}"/>
          </ac:picMkLst>
        </pc:picChg>
        <pc:picChg chg="add mod modCrop">
          <ac:chgData name="ANDREA TRINGALI" userId="092ac468-5d88-486d-bd73-93d103e616d2" providerId="ADAL" clId="{F04ECC84-A0EB-44BC-9343-BFAB75CD2D23}" dt="2022-03-30T15:56:53.962" v="610" actId="1076"/>
          <ac:picMkLst>
            <pc:docMk/>
            <pc:sldMk cId="2452240990" sldId="263"/>
            <ac:picMk id="11" creationId="{45AA12C0-8B50-4DC4-B2CB-B71C43E31A93}"/>
          </ac:picMkLst>
        </pc:picChg>
        <pc:picChg chg="del">
          <ac:chgData name="ANDREA TRINGALI" userId="092ac468-5d88-486d-bd73-93d103e616d2" providerId="ADAL" clId="{F04ECC84-A0EB-44BC-9343-BFAB75CD2D23}" dt="2022-03-30T15:47:12.171" v="570" actId="478"/>
          <ac:picMkLst>
            <pc:docMk/>
            <pc:sldMk cId="2452240990" sldId="263"/>
            <ac:picMk id="14" creationId="{30E743AD-A27C-4B15-BD2E-CE96EEED4BBA}"/>
          </ac:picMkLst>
        </pc:picChg>
        <pc:picChg chg="del">
          <ac:chgData name="ANDREA TRINGALI" userId="092ac468-5d88-486d-bd73-93d103e616d2" providerId="ADAL" clId="{F04ECC84-A0EB-44BC-9343-BFAB75CD2D23}" dt="2022-03-30T15:47:21.268" v="576" actId="478"/>
          <ac:picMkLst>
            <pc:docMk/>
            <pc:sldMk cId="2452240990" sldId="263"/>
            <ac:picMk id="16" creationId="{F435E48C-7DC8-4D47-8EBE-5C454D4A5B2A}"/>
          </ac:picMkLst>
        </pc:picChg>
        <pc:picChg chg="del">
          <ac:chgData name="ANDREA TRINGALI" userId="092ac468-5d88-486d-bd73-93d103e616d2" providerId="ADAL" clId="{F04ECC84-A0EB-44BC-9343-BFAB75CD2D23}" dt="2022-03-30T15:47:19.543" v="575" actId="478"/>
          <ac:picMkLst>
            <pc:docMk/>
            <pc:sldMk cId="2452240990" sldId="263"/>
            <ac:picMk id="17" creationId="{21EE9B0B-6E8D-4163-BDA8-88035DA3763B}"/>
          </ac:picMkLst>
        </pc:picChg>
      </pc:sldChg>
      <pc:sldChg chg="addSp delSp modSp add mod">
        <pc:chgData name="ANDREA TRINGALI" userId="092ac468-5d88-486d-bd73-93d103e616d2" providerId="ADAL" clId="{F04ECC84-A0EB-44BC-9343-BFAB75CD2D23}" dt="2022-03-30T16:02:03.027" v="649" actId="1076"/>
        <pc:sldMkLst>
          <pc:docMk/>
          <pc:sldMk cId="1432113768" sldId="264"/>
        </pc:sldMkLst>
        <pc:spChg chg="mod">
          <ac:chgData name="ANDREA TRINGALI" userId="092ac468-5d88-486d-bd73-93d103e616d2" providerId="ADAL" clId="{F04ECC84-A0EB-44BC-9343-BFAB75CD2D23}" dt="2022-03-30T16:01:53.926" v="647" actId="14100"/>
          <ac:spMkLst>
            <pc:docMk/>
            <pc:sldMk cId="1432113768" sldId="264"/>
            <ac:spMk id="34" creationId="{C88B5433-25D9-4793-9213-D34C2B255833}"/>
          </ac:spMkLst>
        </pc:spChg>
        <pc:spChg chg="mod">
          <ac:chgData name="ANDREA TRINGALI" userId="092ac468-5d88-486d-bd73-93d103e616d2" providerId="ADAL" clId="{F04ECC84-A0EB-44BC-9343-BFAB75CD2D23}" dt="2022-03-30T15:57:27.931" v="615" actId="20577"/>
          <ac:spMkLst>
            <pc:docMk/>
            <pc:sldMk cId="1432113768" sldId="264"/>
            <ac:spMk id="35" creationId="{71BF8D6E-7AE8-45AE-99CE-66B259B12C19}"/>
          </ac:spMkLst>
        </pc:spChg>
        <pc:spChg chg="mod">
          <ac:chgData name="ANDREA TRINGALI" userId="092ac468-5d88-486d-bd73-93d103e616d2" providerId="ADAL" clId="{F04ECC84-A0EB-44BC-9343-BFAB75CD2D23}" dt="2022-03-30T15:59:32.575" v="631" actId="20577"/>
          <ac:spMkLst>
            <pc:docMk/>
            <pc:sldMk cId="1432113768" sldId="264"/>
            <ac:spMk id="36" creationId="{AB62D07D-1CB2-407F-BBCA-A99921381EF5}"/>
          </ac:spMkLst>
        </pc:spChg>
        <pc:spChg chg="mod ord">
          <ac:chgData name="ANDREA TRINGALI" userId="092ac468-5d88-486d-bd73-93d103e616d2" providerId="ADAL" clId="{F04ECC84-A0EB-44BC-9343-BFAB75CD2D23}" dt="2022-03-30T16:02:03.027" v="649" actId="1076"/>
          <ac:spMkLst>
            <pc:docMk/>
            <pc:sldMk cId="1432113768" sldId="264"/>
            <ac:spMk id="43" creationId="{503727FE-26CD-42EE-A2F4-BF2B54A6403D}"/>
          </ac:spMkLst>
        </pc:spChg>
        <pc:picChg chg="add del mod modCrop">
          <ac:chgData name="ANDREA TRINGALI" userId="092ac468-5d88-486d-bd73-93d103e616d2" providerId="ADAL" clId="{F04ECC84-A0EB-44BC-9343-BFAB75CD2D23}" dt="2022-03-30T15:58:29.409" v="620" actId="478"/>
          <ac:picMkLst>
            <pc:docMk/>
            <pc:sldMk cId="1432113768" sldId="264"/>
            <ac:picMk id="3" creationId="{0CD5856E-DCE3-4CE8-BB72-D8B3B10B7F0E}"/>
          </ac:picMkLst>
        </pc:picChg>
        <pc:picChg chg="add mod modCrop">
          <ac:chgData name="ANDREA TRINGALI" userId="092ac468-5d88-486d-bd73-93d103e616d2" providerId="ADAL" clId="{F04ECC84-A0EB-44BC-9343-BFAB75CD2D23}" dt="2022-03-30T16:01:44.290" v="645" actId="1076"/>
          <ac:picMkLst>
            <pc:docMk/>
            <pc:sldMk cId="1432113768" sldId="264"/>
            <ac:picMk id="5" creationId="{332EF065-FD78-415F-A9AC-E1B9F742D570}"/>
          </ac:picMkLst>
        </pc:picChg>
        <pc:picChg chg="add mod modCrop">
          <ac:chgData name="ANDREA TRINGALI" userId="092ac468-5d88-486d-bd73-93d103e616d2" providerId="ADAL" clId="{F04ECC84-A0EB-44BC-9343-BFAB75CD2D23}" dt="2022-03-30T16:01:41.081" v="644" actId="1076"/>
          <ac:picMkLst>
            <pc:docMk/>
            <pc:sldMk cId="1432113768" sldId="264"/>
            <ac:picMk id="7" creationId="{CFF70992-5656-420A-97DD-67AC993D1326}"/>
          </ac:picMkLst>
        </pc:picChg>
        <pc:picChg chg="del">
          <ac:chgData name="ANDREA TRINGALI" userId="092ac468-5d88-486d-bd73-93d103e616d2" providerId="ADAL" clId="{F04ECC84-A0EB-44BC-9343-BFAB75CD2D23}" dt="2022-03-30T15:57:23.584" v="612" actId="478"/>
          <ac:picMkLst>
            <pc:docMk/>
            <pc:sldMk cId="1432113768" sldId="264"/>
            <ac:picMk id="11" creationId="{45AA12C0-8B50-4DC4-B2CB-B71C43E31A93}"/>
          </ac:picMkLst>
        </pc:picChg>
      </pc:sldChg>
      <pc:sldChg chg="addSp delSp modSp add mod ord">
        <pc:chgData name="ANDREA TRINGALI" userId="092ac468-5d88-486d-bd73-93d103e616d2" providerId="ADAL" clId="{F04ECC84-A0EB-44BC-9343-BFAB75CD2D23}" dt="2022-03-31T15:25:56.424" v="1726"/>
        <pc:sldMkLst>
          <pc:docMk/>
          <pc:sldMk cId="1522664314" sldId="265"/>
        </pc:sldMkLst>
        <pc:spChg chg="mod">
          <ac:chgData name="ANDREA TRINGALI" userId="092ac468-5d88-486d-bd73-93d103e616d2" providerId="ADAL" clId="{F04ECC84-A0EB-44BC-9343-BFAB75CD2D23}" dt="2022-03-30T16:03:12.282" v="663" actId="14100"/>
          <ac:spMkLst>
            <pc:docMk/>
            <pc:sldMk cId="1522664314" sldId="265"/>
            <ac:spMk id="34" creationId="{C88B5433-25D9-4793-9213-D34C2B255833}"/>
          </ac:spMkLst>
        </pc:spChg>
        <pc:spChg chg="mod">
          <ac:chgData name="ANDREA TRINGALI" userId="092ac468-5d88-486d-bd73-93d103e616d2" providerId="ADAL" clId="{F04ECC84-A0EB-44BC-9343-BFAB75CD2D23}" dt="2022-03-30T16:03:03.165" v="661" actId="1076"/>
          <ac:spMkLst>
            <pc:docMk/>
            <pc:sldMk cId="1522664314" sldId="265"/>
            <ac:spMk id="35" creationId="{71BF8D6E-7AE8-45AE-99CE-66B259B12C19}"/>
          </ac:spMkLst>
        </pc:spChg>
        <pc:picChg chg="add mod modCrop">
          <ac:chgData name="ANDREA TRINGALI" userId="092ac468-5d88-486d-bd73-93d103e616d2" providerId="ADAL" clId="{F04ECC84-A0EB-44BC-9343-BFAB75CD2D23}" dt="2022-03-30T16:03:17.118" v="664" actId="1076"/>
          <ac:picMkLst>
            <pc:docMk/>
            <pc:sldMk cId="1522664314" sldId="265"/>
            <ac:picMk id="3" creationId="{56BFA74A-D183-43BF-BBB5-02520380EE52}"/>
          </ac:picMkLst>
        </pc:picChg>
        <pc:picChg chg="del">
          <ac:chgData name="ANDREA TRINGALI" userId="092ac468-5d88-486d-bd73-93d103e616d2" providerId="ADAL" clId="{F04ECC84-A0EB-44BC-9343-BFAB75CD2D23}" dt="2022-03-30T16:02:15.061" v="651" actId="478"/>
          <ac:picMkLst>
            <pc:docMk/>
            <pc:sldMk cId="1522664314" sldId="265"/>
            <ac:picMk id="5" creationId="{332EF065-FD78-415F-A9AC-E1B9F742D570}"/>
          </ac:picMkLst>
        </pc:picChg>
        <pc:picChg chg="del">
          <ac:chgData name="ANDREA TRINGALI" userId="092ac468-5d88-486d-bd73-93d103e616d2" providerId="ADAL" clId="{F04ECC84-A0EB-44BC-9343-BFAB75CD2D23}" dt="2022-03-30T16:02:16.862" v="652" actId="478"/>
          <ac:picMkLst>
            <pc:docMk/>
            <pc:sldMk cId="1522664314" sldId="265"/>
            <ac:picMk id="7" creationId="{CFF70992-5656-420A-97DD-67AC993D1326}"/>
          </ac:picMkLst>
        </pc:picChg>
      </pc:sldChg>
      <pc:sldChg chg="addSp delSp modSp new mod modClrScheme chgLayout">
        <pc:chgData name="ANDREA TRINGALI" userId="092ac468-5d88-486d-bd73-93d103e616d2" providerId="ADAL" clId="{F04ECC84-A0EB-44BC-9343-BFAB75CD2D23}" dt="2022-03-31T15:06:24.934" v="1448" actId="1076"/>
        <pc:sldMkLst>
          <pc:docMk/>
          <pc:sldMk cId="1245157386" sldId="266"/>
        </pc:sldMkLst>
        <pc:spChg chg="del">
          <ac:chgData name="ANDREA TRINGALI" userId="092ac468-5d88-486d-bd73-93d103e616d2" providerId="ADAL" clId="{F04ECC84-A0EB-44BC-9343-BFAB75CD2D23}" dt="2022-03-30T16:04:45.729" v="674" actId="700"/>
          <ac:spMkLst>
            <pc:docMk/>
            <pc:sldMk cId="1245157386" sldId="266"/>
            <ac:spMk id="2" creationId="{5749B2B8-E7E4-4031-8E23-D9A877104048}"/>
          </ac:spMkLst>
        </pc:spChg>
        <pc:spChg chg="add mod">
          <ac:chgData name="ANDREA TRINGALI" userId="092ac468-5d88-486d-bd73-93d103e616d2" providerId="ADAL" clId="{F04ECC84-A0EB-44BC-9343-BFAB75CD2D23}" dt="2022-03-31T15:06:24.934" v="1448" actId="1076"/>
          <ac:spMkLst>
            <pc:docMk/>
            <pc:sldMk cId="1245157386" sldId="266"/>
            <ac:spMk id="2" creationId="{7C729B5D-98F5-4FBC-98C4-C10E616CAAAC}"/>
          </ac:spMkLst>
        </pc:spChg>
        <pc:spChg chg="del">
          <ac:chgData name="ANDREA TRINGALI" userId="092ac468-5d88-486d-bd73-93d103e616d2" providerId="ADAL" clId="{F04ECC84-A0EB-44BC-9343-BFAB75CD2D23}" dt="2022-03-30T16:04:45.729" v="674" actId="700"/>
          <ac:spMkLst>
            <pc:docMk/>
            <pc:sldMk cId="1245157386" sldId="266"/>
            <ac:spMk id="3" creationId="{80742C8C-0EAD-481B-BE0C-6D5254F5271B}"/>
          </ac:spMkLst>
        </pc:spChg>
        <pc:spChg chg="del">
          <ac:chgData name="ANDREA TRINGALI" userId="092ac468-5d88-486d-bd73-93d103e616d2" providerId="ADAL" clId="{F04ECC84-A0EB-44BC-9343-BFAB75CD2D23}" dt="2022-03-30T16:04:45.729" v="674" actId="700"/>
          <ac:spMkLst>
            <pc:docMk/>
            <pc:sldMk cId="1245157386" sldId="266"/>
            <ac:spMk id="4" creationId="{10C2E1ED-FC39-46B4-A7F8-0C355D573452}"/>
          </ac:spMkLst>
        </pc:spChg>
        <pc:spChg chg="del">
          <ac:chgData name="ANDREA TRINGALI" userId="092ac468-5d88-486d-bd73-93d103e616d2" providerId="ADAL" clId="{F04ECC84-A0EB-44BC-9343-BFAB75CD2D23}" dt="2022-03-30T16:04:45.729" v="674" actId="700"/>
          <ac:spMkLst>
            <pc:docMk/>
            <pc:sldMk cId="1245157386" sldId="266"/>
            <ac:spMk id="5" creationId="{E74CC6AF-40C5-48F3-8FF9-D22B6793E9CE}"/>
          </ac:spMkLst>
        </pc:spChg>
        <pc:spChg chg="del">
          <ac:chgData name="ANDREA TRINGALI" userId="092ac468-5d88-486d-bd73-93d103e616d2" providerId="ADAL" clId="{F04ECC84-A0EB-44BC-9343-BFAB75CD2D23}" dt="2022-03-30T16:04:45.729" v="674" actId="700"/>
          <ac:spMkLst>
            <pc:docMk/>
            <pc:sldMk cId="1245157386" sldId="266"/>
            <ac:spMk id="6" creationId="{BCAD42F1-882D-4DBD-98ED-4CABDBD12525}"/>
          </ac:spMkLst>
        </pc:spChg>
        <pc:spChg chg="add mod">
          <ac:chgData name="ANDREA TRINGALI" userId="092ac468-5d88-486d-bd73-93d103e616d2" providerId="ADAL" clId="{F04ECC84-A0EB-44BC-9343-BFAB75CD2D23}" dt="2022-03-31T15:05:52.633" v="1440" actId="14100"/>
          <ac:spMkLst>
            <pc:docMk/>
            <pc:sldMk cId="1245157386" sldId="266"/>
            <ac:spMk id="6" creationId="{CBDD54E7-B865-4000-8208-23E2CF4B83FF}"/>
          </ac:spMkLst>
        </pc:spChg>
        <pc:spChg chg="del">
          <ac:chgData name="ANDREA TRINGALI" userId="092ac468-5d88-486d-bd73-93d103e616d2" providerId="ADAL" clId="{F04ECC84-A0EB-44BC-9343-BFAB75CD2D23}" dt="2022-03-30T16:04:45.729" v="674" actId="700"/>
          <ac:spMkLst>
            <pc:docMk/>
            <pc:sldMk cId="1245157386" sldId="266"/>
            <ac:spMk id="7" creationId="{1D78EFB6-84F6-4166-B04D-ACFB3A95F5AC}"/>
          </ac:spMkLst>
        </pc:spChg>
        <pc:spChg chg="del">
          <ac:chgData name="ANDREA TRINGALI" userId="092ac468-5d88-486d-bd73-93d103e616d2" providerId="ADAL" clId="{F04ECC84-A0EB-44BC-9343-BFAB75CD2D23}" dt="2022-03-30T16:04:45.729" v="674" actId="700"/>
          <ac:spMkLst>
            <pc:docMk/>
            <pc:sldMk cId="1245157386" sldId="266"/>
            <ac:spMk id="8" creationId="{BEC948C6-662B-4D10-BD4E-570A9FF6F716}"/>
          </ac:spMkLst>
        </pc:spChg>
        <pc:spChg chg="del">
          <ac:chgData name="ANDREA TRINGALI" userId="092ac468-5d88-486d-bd73-93d103e616d2" providerId="ADAL" clId="{F04ECC84-A0EB-44BC-9343-BFAB75CD2D23}" dt="2022-03-30T16:04:45.729" v="674" actId="700"/>
          <ac:spMkLst>
            <pc:docMk/>
            <pc:sldMk cId="1245157386" sldId="266"/>
            <ac:spMk id="9" creationId="{73D600BC-C6AD-4932-9495-926394648A27}"/>
          </ac:spMkLst>
        </pc:spChg>
        <pc:spChg chg="del">
          <ac:chgData name="ANDREA TRINGALI" userId="092ac468-5d88-486d-bd73-93d103e616d2" providerId="ADAL" clId="{F04ECC84-A0EB-44BC-9343-BFAB75CD2D23}" dt="2022-03-30T16:04:45.729" v="674" actId="700"/>
          <ac:spMkLst>
            <pc:docMk/>
            <pc:sldMk cId="1245157386" sldId="266"/>
            <ac:spMk id="10" creationId="{221AD07D-DFD4-4B97-AE8E-F1908F738C43}"/>
          </ac:spMkLst>
        </pc:spChg>
        <pc:spChg chg="del">
          <ac:chgData name="ANDREA TRINGALI" userId="092ac468-5d88-486d-bd73-93d103e616d2" providerId="ADAL" clId="{F04ECC84-A0EB-44BC-9343-BFAB75CD2D23}" dt="2022-03-30T16:04:45.729" v="674" actId="700"/>
          <ac:spMkLst>
            <pc:docMk/>
            <pc:sldMk cId="1245157386" sldId="266"/>
            <ac:spMk id="11" creationId="{CE7C1FA9-18B0-4525-8530-5111BD9B7102}"/>
          </ac:spMkLst>
        </pc:spChg>
        <pc:spChg chg="add del mod">
          <ac:chgData name="ANDREA TRINGALI" userId="092ac468-5d88-486d-bd73-93d103e616d2" providerId="ADAL" clId="{F04ECC84-A0EB-44BC-9343-BFAB75CD2D23}" dt="2022-03-30T16:07:47.627" v="695" actId="478"/>
          <ac:spMkLst>
            <pc:docMk/>
            <pc:sldMk cId="1245157386" sldId="266"/>
            <ac:spMk id="16" creationId="{3D58F56E-F17F-49FD-900E-2DD301FDA2EF}"/>
          </ac:spMkLst>
        </pc:spChg>
        <pc:spChg chg="add mod">
          <ac:chgData name="ANDREA TRINGALI" userId="092ac468-5d88-486d-bd73-93d103e616d2" providerId="ADAL" clId="{F04ECC84-A0EB-44BC-9343-BFAB75CD2D23}" dt="2022-03-30T16:09:23.422" v="712" actId="1076"/>
          <ac:spMkLst>
            <pc:docMk/>
            <pc:sldMk cId="1245157386" sldId="266"/>
            <ac:spMk id="17" creationId="{52CDD124-C991-490D-B8BC-941928FE37FF}"/>
          </ac:spMkLst>
        </pc:spChg>
        <pc:spChg chg="add del mod">
          <ac:chgData name="ANDREA TRINGALI" userId="092ac468-5d88-486d-bd73-93d103e616d2" providerId="ADAL" clId="{F04ECC84-A0EB-44BC-9343-BFAB75CD2D23}" dt="2022-03-30T16:10:56.406" v="717" actId="478"/>
          <ac:spMkLst>
            <pc:docMk/>
            <pc:sldMk cId="1245157386" sldId="266"/>
            <ac:spMk id="18" creationId="{B04FE3E6-AD8F-4412-BB1D-DC4FAC419DD2}"/>
          </ac:spMkLst>
        </pc:spChg>
        <pc:spChg chg="add del">
          <ac:chgData name="ANDREA TRINGALI" userId="092ac468-5d88-486d-bd73-93d103e616d2" providerId="ADAL" clId="{F04ECC84-A0EB-44BC-9343-BFAB75CD2D23}" dt="2022-03-30T16:10:58.947" v="718" actId="478"/>
          <ac:spMkLst>
            <pc:docMk/>
            <pc:sldMk cId="1245157386" sldId="266"/>
            <ac:spMk id="19" creationId="{3625B934-ECD0-41FC-B031-22837F3A6410}"/>
          </ac:spMkLst>
        </pc:spChg>
        <pc:spChg chg="add del mod">
          <ac:chgData name="ANDREA TRINGALI" userId="092ac468-5d88-486d-bd73-93d103e616d2" providerId="ADAL" clId="{F04ECC84-A0EB-44BC-9343-BFAB75CD2D23}" dt="2022-03-30T16:11:38.158" v="806" actId="478"/>
          <ac:spMkLst>
            <pc:docMk/>
            <pc:sldMk cId="1245157386" sldId="266"/>
            <ac:spMk id="20" creationId="{2C1ADB90-F724-491B-B3F5-B11458A568EA}"/>
          </ac:spMkLst>
        </pc:spChg>
        <pc:spChg chg="add mod">
          <ac:chgData name="ANDREA TRINGALI" userId="092ac468-5d88-486d-bd73-93d103e616d2" providerId="ADAL" clId="{F04ECC84-A0EB-44BC-9343-BFAB75CD2D23}" dt="2022-03-30T16:42:19.129" v="1202" actId="692"/>
          <ac:spMkLst>
            <pc:docMk/>
            <pc:sldMk cId="1245157386" sldId="266"/>
            <ac:spMk id="21" creationId="{798D1980-DA02-4F15-BF13-2522DAA3BA29}"/>
          </ac:spMkLst>
        </pc:spChg>
        <pc:spChg chg="add mod">
          <ac:chgData name="ANDREA TRINGALI" userId="092ac468-5d88-486d-bd73-93d103e616d2" providerId="ADAL" clId="{F04ECC84-A0EB-44BC-9343-BFAB75CD2D23}" dt="2022-03-30T16:42:24.715" v="1203" actId="207"/>
          <ac:spMkLst>
            <pc:docMk/>
            <pc:sldMk cId="1245157386" sldId="266"/>
            <ac:spMk id="22" creationId="{1B2A8601-9FC2-4A84-BBD5-9AE856DA6E15}"/>
          </ac:spMkLst>
        </pc:spChg>
        <pc:picChg chg="add del mod">
          <ac:chgData name="ANDREA TRINGALI" userId="092ac468-5d88-486d-bd73-93d103e616d2" providerId="ADAL" clId="{F04ECC84-A0EB-44BC-9343-BFAB75CD2D23}" dt="2022-03-30T16:06:12.526" v="683" actId="478"/>
          <ac:picMkLst>
            <pc:docMk/>
            <pc:sldMk cId="1245157386" sldId="266"/>
            <ac:picMk id="13" creationId="{B82CA0EF-FCD9-490D-BAEB-F615BA3B6EB5}"/>
          </ac:picMkLst>
        </pc:picChg>
        <pc:picChg chg="add mod modCrop">
          <ac:chgData name="ANDREA TRINGALI" userId="092ac468-5d88-486d-bd73-93d103e616d2" providerId="ADAL" clId="{F04ECC84-A0EB-44BC-9343-BFAB75CD2D23}" dt="2022-03-30T16:12:34.506" v="811" actId="1076"/>
          <ac:picMkLst>
            <pc:docMk/>
            <pc:sldMk cId="1245157386" sldId="266"/>
            <ac:picMk id="15" creationId="{9DE6C135-C2BA-4ED7-B85F-9C67332ED2F5}"/>
          </ac:picMkLst>
        </pc:picChg>
      </pc:sldChg>
      <pc:sldChg chg="addSp delSp modSp add mod">
        <pc:chgData name="ANDREA TRINGALI" userId="092ac468-5d88-486d-bd73-93d103e616d2" providerId="ADAL" clId="{F04ECC84-A0EB-44BC-9343-BFAB75CD2D23}" dt="2022-03-31T15:25:25.696" v="1724" actId="20577"/>
        <pc:sldMkLst>
          <pc:docMk/>
          <pc:sldMk cId="4150844131" sldId="267"/>
        </pc:sldMkLst>
        <pc:spChg chg="add mod">
          <ac:chgData name="ANDREA TRINGALI" userId="092ac468-5d88-486d-bd73-93d103e616d2" providerId="ADAL" clId="{F04ECC84-A0EB-44BC-9343-BFAB75CD2D23}" dt="2022-03-31T15:15:38.450" v="1478" actId="1076"/>
          <ac:spMkLst>
            <pc:docMk/>
            <pc:sldMk cId="4150844131" sldId="267"/>
            <ac:spMk id="4" creationId="{DE956E5C-C710-43C5-85C4-8C877930A72C}"/>
          </ac:spMkLst>
        </pc:spChg>
        <pc:spChg chg="add mod">
          <ac:chgData name="ANDREA TRINGALI" userId="092ac468-5d88-486d-bd73-93d103e616d2" providerId="ADAL" clId="{F04ECC84-A0EB-44BC-9343-BFAB75CD2D23}" dt="2022-03-30T16:39:05.273" v="1162" actId="1076"/>
          <ac:spMkLst>
            <pc:docMk/>
            <pc:sldMk cId="4150844131" sldId="267"/>
            <ac:spMk id="6" creationId="{6877E032-7BAF-4E51-8660-7806DF7D0CF2}"/>
          </ac:spMkLst>
        </pc:spChg>
        <pc:spChg chg="add mod">
          <ac:chgData name="ANDREA TRINGALI" userId="092ac468-5d88-486d-bd73-93d103e616d2" providerId="ADAL" clId="{F04ECC84-A0EB-44BC-9343-BFAB75CD2D23}" dt="2022-03-31T15:24:53.882" v="1714" actId="1076"/>
          <ac:spMkLst>
            <pc:docMk/>
            <pc:sldMk cId="4150844131" sldId="267"/>
            <ac:spMk id="7" creationId="{194A4FF4-CC1C-4BB7-AE60-C0A03B5AD79F}"/>
          </ac:spMkLst>
        </pc:spChg>
        <pc:spChg chg="add mod">
          <ac:chgData name="ANDREA TRINGALI" userId="092ac468-5d88-486d-bd73-93d103e616d2" providerId="ADAL" clId="{F04ECC84-A0EB-44BC-9343-BFAB75CD2D23}" dt="2022-03-31T15:20:33.179" v="1640" actId="1076"/>
          <ac:spMkLst>
            <pc:docMk/>
            <pc:sldMk cId="4150844131" sldId="267"/>
            <ac:spMk id="8" creationId="{26DD0208-9B8E-49E3-A065-57BDAEBFD3D7}"/>
          </ac:spMkLst>
        </pc:spChg>
        <pc:spChg chg="add mod">
          <ac:chgData name="ANDREA TRINGALI" userId="092ac468-5d88-486d-bd73-93d103e616d2" providerId="ADAL" clId="{F04ECC84-A0EB-44BC-9343-BFAB75CD2D23}" dt="2022-03-31T15:15:54.400" v="1481" actId="1076"/>
          <ac:spMkLst>
            <pc:docMk/>
            <pc:sldMk cId="4150844131" sldId="267"/>
            <ac:spMk id="9" creationId="{79DAB755-B0D4-4CC2-8F93-73CD5370D896}"/>
          </ac:spMkLst>
        </pc:spChg>
        <pc:spChg chg="add del mod">
          <ac:chgData name="ANDREA TRINGALI" userId="092ac468-5d88-486d-bd73-93d103e616d2" providerId="ADAL" clId="{F04ECC84-A0EB-44BC-9343-BFAB75CD2D23}" dt="2022-03-31T15:13:22.961" v="1450" actId="478"/>
          <ac:spMkLst>
            <pc:docMk/>
            <pc:sldMk cId="4150844131" sldId="267"/>
            <ac:spMk id="10" creationId="{D0E83E6B-99CE-41DD-83C7-45F02BBC7467}"/>
          </ac:spMkLst>
        </pc:spChg>
        <pc:spChg chg="add mod">
          <ac:chgData name="ANDREA TRINGALI" userId="092ac468-5d88-486d-bd73-93d103e616d2" providerId="ADAL" clId="{F04ECC84-A0EB-44BC-9343-BFAB75CD2D23}" dt="2022-03-31T15:16:07.957" v="1484" actId="1076"/>
          <ac:spMkLst>
            <pc:docMk/>
            <pc:sldMk cId="4150844131" sldId="267"/>
            <ac:spMk id="12" creationId="{649268F8-004D-49C7-A81F-7F0BB377D5EA}"/>
          </ac:spMkLst>
        </pc:spChg>
        <pc:spChg chg="add mod">
          <ac:chgData name="ANDREA TRINGALI" userId="092ac468-5d88-486d-bd73-93d103e616d2" providerId="ADAL" clId="{F04ECC84-A0EB-44BC-9343-BFAB75CD2D23}" dt="2022-03-31T15:16:11.796" v="1485" actId="1076"/>
          <ac:spMkLst>
            <pc:docMk/>
            <pc:sldMk cId="4150844131" sldId="267"/>
            <ac:spMk id="13" creationId="{06DB4E17-BC54-440D-AF37-70C7EA17F755}"/>
          </ac:spMkLst>
        </pc:spChg>
        <pc:spChg chg="add mod">
          <ac:chgData name="ANDREA TRINGALI" userId="092ac468-5d88-486d-bd73-93d103e616d2" providerId="ADAL" clId="{F04ECC84-A0EB-44BC-9343-BFAB75CD2D23}" dt="2022-03-31T15:15:19.094" v="1475" actId="14100"/>
          <ac:spMkLst>
            <pc:docMk/>
            <pc:sldMk cId="4150844131" sldId="267"/>
            <ac:spMk id="14" creationId="{F016BAD2-11C3-4099-A68B-5E8843DA71BD}"/>
          </ac:spMkLst>
        </pc:spChg>
        <pc:spChg chg="add mod">
          <ac:chgData name="ANDREA TRINGALI" userId="092ac468-5d88-486d-bd73-93d103e616d2" providerId="ADAL" clId="{F04ECC84-A0EB-44BC-9343-BFAB75CD2D23}" dt="2022-03-31T15:24:48.240" v="1713" actId="14100"/>
          <ac:spMkLst>
            <pc:docMk/>
            <pc:sldMk cId="4150844131" sldId="267"/>
            <ac:spMk id="15" creationId="{B78593E0-29AA-4A13-A833-1D51F140BCDB}"/>
          </ac:spMkLst>
        </pc:spChg>
        <pc:spChg chg="add mod">
          <ac:chgData name="ANDREA TRINGALI" userId="092ac468-5d88-486d-bd73-93d103e616d2" providerId="ADAL" clId="{F04ECC84-A0EB-44BC-9343-BFAB75CD2D23}" dt="2022-03-31T15:19:52.416" v="1629" actId="14100"/>
          <ac:spMkLst>
            <pc:docMk/>
            <pc:sldMk cId="4150844131" sldId="267"/>
            <ac:spMk id="16" creationId="{A3D52C89-72CD-4988-B507-5DD26C65CAD9}"/>
          </ac:spMkLst>
        </pc:spChg>
        <pc:spChg chg="add mod">
          <ac:chgData name="ANDREA TRINGALI" userId="092ac468-5d88-486d-bd73-93d103e616d2" providerId="ADAL" clId="{F04ECC84-A0EB-44BC-9343-BFAB75CD2D23}" dt="2022-03-31T15:20:15.135" v="1632" actId="1076"/>
          <ac:spMkLst>
            <pc:docMk/>
            <pc:sldMk cId="4150844131" sldId="267"/>
            <ac:spMk id="17" creationId="{86CC7FFA-3600-4AF3-9528-A97749D4A336}"/>
          </ac:spMkLst>
        </pc:spChg>
        <pc:spChg chg="add mod">
          <ac:chgData name="ANDREA TRINGALI" userId="092ac468-5d88-486d-bd73-93d103e616d2" providerId="ADAL" clId="{F04ECC84-A0EB-44BC-9343-BFAB75CD2D23}" dt="2022-03-31T15:21:43.067" v="1644" actId="14100"/>
          <ac:spMkLst>
            <pc:docMk/>
            <pc:sldMk cId="4150844131" sldId="267"/>
            <ac:spMk id="19" creationId="{4895A3E5-C2E6-485E-A92E-BD62F0305A6A}"/>
          </ac:spMkLst>
        </pc:spChg>
        <pc:spChg chg="add mod">
          <ac:chgData name="ANDREA TRINGALI" userId="092ac468-5d88-486d-bd73-93d103e616d2" providerId="ADAL" clId="{F04ECC84-A0EB-44BC-9343-BFAB75CD2D23}" dt="2022-03-31T15:22:11.893" v="1696" actId="14100"/>
          <ac:spMkLst>
            <pc:docMk/>
            <pc:sldMk cId="4150844131" sldId="267"/>
            <ac:spMk id="20" creationId="{648E9F21-1A0B-4CF4-83D1-4E23B57BB1D7}"/>
          </ac:spMkLst>
        </pc:spChg>
        <pc:spChg chg="add mod">
          <ac:chgData name="ANDREA TRINGALI" userId="092ac468-5d88-486d-bd73-93d103e616d2" providerId="ADAL" clId="{F04ECC84-A0EB-44BC-9343-BFAB75CD2D23}" dt="2022-03-31T15:23:33.053" v="1703" actId="1076"/>
          <ac:spMkLst>
            <pc:docMk/>
            <pc:sldMk cId="4150844131" sldId="267"/>
            <ac:spMk id="22" creationId="{2AFBD92F-416E-4937-88EF-EEE94C31FBFC}"/>
          </ac:spMkLst>
        </pc:spChg>
        <pc:spChg chg="add mod">
          <ac:chgData name="ANDREA TRINGALI" userId="092ac468-5d88-486d-bd73-93d103e616d2" providerId="ADAL" clId="{F04ECC84-A0EB-44BC-9343-BFAB75CD2D23}" dt="2022-03-31T15:25:11.488" v="1720" actId="14100"/>
          <ac:spMkLst>
            <pc:docMk/>
            <pc:sldMk cId="4150844131" sldId="267"/>
            <ac:spMk id="23" creationId="{9B56A06B-C67D-4154-AE2B-F8DF4B9B3242}"/>
          </ac:spMkLst>
        </pc:spChg>
        <pc:spChg chg="add mod">
          <ac:chgData name="ANDREA TRINGALI" userId="092ac468-5d88-486d-bd73-93d103e616d2" providerId="ADAL" clId="{F04ECC84-A0EB-44BC-9343-BFAB75CD2D23}" dt="2022-03-31T15:25:25.696" v="1724" actId="20577"/>
          <ac:spMkLst>
            <pc:docMk/>
            <pc:sldMk cId="4150844131" sldId="267"/>
            <ac:spMk id="25" creationId="{0C428DCC-2AAD-4D84-858E-245633852AEC}"/>
          </ac:spMkLst>
        </pc:spChg>
        <pc:spChg chg="del">
          <ac:chgData name="ANDREA TRINGALI" userId="092ac468-5d88-486d-bd73-93d103e616d2" providerId="ADAL" clId="{F04ECC84-A0EB-44BC-9343-BFAB75CD2D23}" dt="2022-03-30T16:26:09.657" v="835" actId="478"/>
          <ac:spMkLst>
            <pc:docMk/>
            <pc:sldMk cId="4150844131" sldId="267"/>
            <ac:spMk id="34" creationId="{C88B5433-25D9-4793-9213-D34C2B255833}"/>
          </ac:spMkLst>
        </pc:spChg>
        <pc:spChg chg="del">
          <ac:chgData name="ANDREA TRINGALI" userId="092ac468-5d88-486d-bd73-93d103e616d2" providerId="ADAL" clId="{F04ECC84-A0EB-44BC-9343-BFAB75CD2D23}" dt="2022-03-30T16:26:12.105" v="837" actId="478"/>
          <ac:spMkLst>
            <pc:docMk/>
            <pc:sldMk cId="4150844131" sldId="267"/>
            <ac:spMk id="35" creationId="{71BF8D6E-7AE8-45AE-99CE-66B259B12C19}"/>
          </ac:spMkLst>
        </pc:spChg>
        <pc:spChg chg="del">
          <ac:chgData name="ANDREA TRINGALI" userId="092ac468-5d88-486d-bd73-93d103e616d2" providerId="ADAL" clId="{F04ECC84-A0EB-44BC-9343-BFAB75CD2D23}" dt="2022-03-30T16:26:08.377" v="834" actId="478"/>
          <ac:spMkLst>
            <pc:docMk/>
            <pc:sldMk cId="4150844131" sldId="267"/>
            <ac:spMk id="43" creationId="{503727FE-26CD-42EE-A2F4-BF2B54A6403D}"/>
          </ac:spMkLst>
        </pc:spChg>
        <pc:picChg chg="add del mod">
          <ac:chgData name="ANDREA TRINGALI" userId="092ac468-5d88-486d-bd73-93d103e616d2" providerId="ADAL" clId="{F04ECC84-A0EB-44BC-9343-BFAB75CD2D23}" dt="2022-03-31T15:13:54.275" v="1451" actId="478"/>
          <ac:picMkLst>
            <pc:docMk/>
            <pc:sldMk cId="4150844131" sldId="267"/>
            <ac:picMk id="3" creationId="{BF4E95CC-139F-4494-BA0E-F17008D26290}"/>
          </ac:picMkLst>
        </pc:picChg>
        <pc:picChg chg="add mod ord modCrop">
          <ac:chgData name="ANDREA TRINGALI" userId="092ac468-5d88-486d-bd73-93d103e616d2" providerId="ADAL" clId="{F04ECC84-A0EB-44BC-9343-BFAB75CD2D23}" dt="2022-03-31T15:19:57.505" v="1630" actId="1076"/>
          <ac:picMkLst>
            <pc:docMk/>
            <pc:sldMk cId="4150844131" sldId="267"/>
            <ac:picMk id="5" creationId="{FBA3D986-9879-416E-9F34-128829086E1A}"/>
          </ac:picMkLst>
        </pc:picChg>
        <pc:picChg chg="del">
          <ac:chgData name="ANDREA TRINGALI" userId="092ac468-5d88-486d-bd73-93d103e616d2" providerId="ADAL" clId="{F04ECC84-A0EB-44BC-9343-BFAB75CD2D23}" dt="2022-03-30T16:26:10.680" v="836" actId="478"/>
          <ac:picMkLst>
            <pc:docMk/>
            <pc:sldMk cId="4150844131" sldId="267"/>
            <ac:picMk id="11" creationId="{45AA12C0-8B50-4DC4-B2CB-B71C43E31A93}"/>
          </ac:picMkLst>
        </pc:picChg>
      </pc:sldChg>
      <pc:sldChg chg="addSp delSp modSp add mod">
        <pc:chgData name="ANDREA TRINGALI" userId="092ac468-5d88-486d-bd73-93d103e616d2" providerId="ADAL" clId="{F04ECC84-A0EB-44BC-9343-BFAB75CD2D23}" dt="2022-03-30T16:37:27.848" v="1121" actId="1076"/>
        <pc:sldMkLst>
          <pc:docMk/>
          <pc:sldMk cId="15054682" sldId="268"/>
        </pc:sldMkLst>
        <pc:spChg chg="add mod">
          <ac:chgData name="ANDREA TRINGALI" userId="092ac468-5d88-486d-bd73-93d103e616d2" providerId="ADAL" clId="{F04ECC84-A0EB-44BC-9343-BFAB75CD2D23}" dt="2022-03-30T16:37:27.848" v="1121" actId="1076"/>
          <ac:spMkLst>
            <pc:docMk/>
            <pc:sldMk cId="15054682" sldId="268"/>
            <ac:spMk id="2" creationId="{36556D7D-F4EC-496B-8342-A4576EDC068D}"/>
          </ac:spMkLst>
        </pc:spChg>
        <pc:spChg chg="add mod">
          <ac:chgData name="ANDREA TRINGALI" userId="092ac468-5d88-486d-bd73-93d103e616d2" providerId="ADAL" clId="{F04ECC84-A0EB-44BC-9343-BFAB75CD2D23}" dt="2022-03-30T16:37:04.671" v="1112" actId="14100"/>
          <ac:spMkLst>
            <pc:docMk/>
            <pc:sldMk cId="15054682" sldId="268"/>
            <ac:spMk id="7" creationId="{47F76CC7-1B76-405E-A579-1388D887CB02}"/>
          </ac:spMkLst>
        </pc:spChg>
        <pc:spChg chg="del">
          <ac:chgData name="ANDREA TRINGALI" userId="092ac468-5d88-486d-bd73-93d103e616d2" providerId="ADAL" clId="{F04ECC84-A0EB-44BC-9343-BFAB75CD2D23}" dt="2022-03-30T16:34:01.205" v="1025" actId="478"/>
          <ac:spMkLst>
            <pc:docMk/>
            <pc:sldMk cId="15054682" sldId="268"/>
            <ac:spMk id="34" creationId="{C88B5433-25D9-4793-9213-D34C2B255833}"/>
          </ac:spMkLst>
        </pc:spChg>
        <pc:spChg chg="del mod">
          <ac:chgData name="ANDREA TRINGALI" userId="092ac468-5d88-486d-bd73-93d103e616d2" providerId="ADAL" clId="{F04ECC84-A0EB-44BC-9343-BFAB75CD2D23}" dt="2022-03-30T16:34:00.090" v="1024" actId="478"/>
          <ac:spMkLst>
            <pc:docMk/>
            <pc:sldMk cId="15054682" sldId="268"/>
            <ac:spMk id="35" creationId="{71BF8D6E-7AE8-45AE-99CE-66B259B12C19}"/>
          </ac:spMkLst>
        </pc:spChg>
        <pc:spChg chg="mod">
          <ac:chgData name="ANDREA TRINGALI" userId="092ac468-5d88-486d-bd73-93d103e616d2" providerId="ADAL" clId="{F04ECC84-A0EB-44BC-9343-BFAB75CD2D23}" dt="2022-03-30T16:34:06.320" v="1026" actId="1076"/>
          <ac:spMkLst>
            <pc:docMk/>
            <pc:sldMk cId="15054682" sldId="268"/>
            <ac:spMk id="43" creationId="{503727FE-26CD-42EE-A2F4-BF2B54A6403D}"/>
          </ac:spMkLst>
        </pc:spChg>
        <pc:picChg chg="del">
          <ac:chgData name="ANDREA TRINGALI" userId="092ac468-5d88-486d-bd73-93d103e616d2" providerId="ADAL" clId="{F04ECC84-A0EB-44BC-9343-BFAB75CD2D23}" dt="2022-03-30T16:33:50.703" v="1017" actId="478"/>
          <ac:picMkLst>
            <pc:docMk/>
            <pc:sldMk cId="15054682" sldId="268"/>
            <ac:picMk id="3" creationId="{56BFA74A-D183-43BF-BBB5-02520380EE52}"/>
          </ac:picMkLst>
        </pc:picChg>
      </pc:sldChg>
      <pc:sldChg chg="addSp delSp modSp add mod">
        <pc:chgData name="ANDREA TRINGALI" userId="092ac468-5d88-486d-bd73-93d103e616d2" providerId="ADAL" clId="{F04ECC84-A0EB-44BC-9343-BFAB75CD2D23}" dt="2022-03-31T15:33:12.641" v="1999" actId="14100"/>
        <pc:sldMkLst>
          <pc:docMk/>
          <pc:sldMk cId="794348489" sldId="269"/>
        </pc:sldMkLst>
        <pc:spChg chg="mod">
          <ac:chgData name="ANDREA TRINGALI" userId="092ac468-5d88-486d-bd73-93d103e616d2" providerId="ADAL" clId="{F04ECC84-A0EB-44BC-9343-BFAB75CD2D23}" dt="2022-03-31T15:33:12.641" v="1999" actId="14100"/>
          <ac:spMkLst>
            <pc:docMk/>
            <pc:sldMk cId="794348489" sldId="269"/>
            <ac:spMk id="34" creationId="{C88B5433-25D9-4793-9213-D34C2B255833}"/>
          </ac:spMkLst>
        </pc:spChg>
        <pc:spChg chg="mod">
          <ac:chgData name="ANDREA TRINGALI" userId="092ac468-5d88-486d-bd73-93d103e616d2" providerId="ADAL" clId="{F04ECC84-A0EB-44BC-9343-BFAB75CD2D23}" dt="2022-03-31T15:33:08.217" v="1998" actId="1076"/>
          <ac:spMkLst>
            <pc:docMk/>
            <pc:sldMk cId="794348489" sldId="269"/>
            <ac:spMk id="35" creationId="{71BF8D6E-7AE8-45AE-99CE-66B259B12C19}"/>
          </ac:spMkLst>
        </pc:spChg>
        <pc:spChg chg="mod">
          <ac:chgData name="ANDREA TRINGALI" userId="092ac468-5d88-486d-bd73-93d103e616d2" providerId="ADAL" clId="{F04ECC84-A0EB-44BC-9343-BFAB75CD2D23}" dt="2022-03-31T15:27:58.859" v="1741" actId="20577"/>
          <ac:spMkLst>
            <pc:docMk/>
            <pc:sldMk cId="794348489" sldId="269"/>
            <ac:spMk id="36" creationId="{AB62D07D-1CB2-407F-BBCA-A99921381EF5}"/>
          </ac:spMkLst>
        </pc:spChg>
        <pc:spChg chg="add del mod modCrop">
          <ac:chgData name="ANDREA TRINGALI" userId="092ac468-5d88-486d-bd73-93d103e616d2" providerId="ADAL" clId="{F04ECC84-A0EB-44BC-9343-BFAB75CD2D23}" dt="2022-03-31T15:32:48.306" v="1995" actId="1076"/>
          <ac:spMkLst>
            <pc:docMk/>
            <pc:sldMk cId="794348489" sldId="269"/>
            <ac:spMk id="43" creationId="{503727FE-26CD-42EE-A2F4-BF2B54A6403D}"/>
          </ac:spMkLst>
        </pc:spChg>
        <pc:picChg chg="del mod">
          <ac:chgData name="ANDREA TRINGALI" userId="092ac468-5d88-486d-bd73-93d103e616d2" providerId="ADAL" clId="{F04ECC84-A0EB-44BC-9343-BFAB75CD2D23}" dt="2022-03-31T15:31:24.608" v="1976" actId="478"/>
          <ac:picMkLst>
            <pc:docMk/>
            <pc:sldMk cId="794348489" sldId="269"/>
            <ac:picMk id="3" creationId="{6B7C82CA-208C-4DE7-A9ED-6BB25AD651EA}"/>
          </ac:picMkLst>
        </pc:picChg>
        <pc:picChg chg="add del mod modCrop">
          <ac:chgData name="ANDREA TRINGALI" userId="092ac468-5d88-486d-bd73-93d103e616d2" providerId="ADAL" clId="{F04ECC84-A0EB-44BC-9343-BFAB75CD2D23}" dt="2022-03-31T15:29:24.447" v="1747" actId="478"/>
          <ac:picMkLst>
            <pc:docMk/>
            <pc:sldMk cId="794348489" sldId="269"/>
            <ac:picMk id="4" creationId="{640DBB32-EFE6-4961-870C-0CA0D0EDFBB9}"/>
          </ac:picMkLst>
        </pc:picChg>
        <pc:picChg chg="add mod modCrop">
          <ac:chgData name="ANDREA TRINGALI" userId="092ac468-5d88-486d-bd73-93d103e616d2" providerId="ADAL" clId="{F04ECC84-A0EB-44BC-9343-BFAB75CD2D23}" dt="2022-03-31T15:33:03.328" v="1997" actId="1076"/>
          <ac:picMkLst>
            <pc:docMk/>
            <pc:sldMk cId="794348489" sldId="269"/>
            <ac:picMk id="6" creationId="{63E5A70A-F613-4540-9DE2-A4B18EF7031A}"/>
          </ac:picMkLst>
        </pc:picChg>
        <pc:picChg chg="del">
          <ac:chgData name="ANDREA TRINGALI" userId="092ac468-5d88-486d-bd73-93d103e616d2" providerId="ADAL" clId="{F04ECC84-A0EB-44BC-9343-BFAB75CD2D23}" dt="2022-03-31T15:31:25.922" v="1977" actId="478"/>
          <ac:picMkLst>
            <pc:docMk/>
            <pc:sldMk cId="794348489" sldId="269"/>
            <ac:picMk id="8" creationId="{04343135-47AD-4E98-97B6-1D1C188265CA}"/>
          </ac:picMkLst>
        </pc:picChg>
        <pc:picChg chg="del">
          <ac:chgData name="ANDREA TRINGALI" userId="092ac468-5d88-486d-bd73-93d103e616d2" providerId="ADAL" clId="{F04ECC84-A0EB-44BC-9343-BFAB75CD2D23}" dt="2022-03-31T15:31:23.186" v="1974" actId="478"/>
          <ac:picMkLst>
            <pc:docMk/>
            <pc:sldMk cId="794348489" sldId="269"/>
            <ac:picMk id="9" creationId="{6B3EB00F-776E-46C4-8913-338E622765F6}"/>
          </ac:picMkLst>
        </pc:picChg>
        <pc:picChg chg="del">
          <ac:chgData name="ANDREA TRINGALI" userId="092ac468-5d88-486d-bd73-93d103e616d2" providerId="ADAL" clId="{F04ECC84-A0EB-44BC-9343-BFAB75CD2D23}" dt="2022-03-31T15:31:21.668" v="1973" actId="478"/>
          <ac:picMkLst>
            <pc:docMk/>
            <pc:sldMk cId="794348489" sldId="269"/>
            <ac:picMk id="10" creationId="{E85F6CDA-4FFA-4F40-8798-CD997ADD7F80}"/>
          </ac:picMkLst>
        </pc:picChg>
      </pc:sldChg>
      <pc:sldChg chg="delSp new del mod modClrScheme chgLayout">
        <pc:chgData name="ANDREA TRINGALI" userId="092ac468-5d88-486d-bd73-93d103e616d2" providerId="ADAL" clId="{F04ECC84-A0EB-44BC-9343-BFAB75CD2D23}" dt="2022-03-31T15:27:39.144" v="1735" actId="2696"/>
        <pc:sldMkLst>
          <pc:docMk/>
          <pc:sldMk cId="4147579538" sldId="269"/>
        </pc:sldMkLst>
        <pc:spChg chg="del">
          <ac:chgData name="ANDREA TRINGALI" userId="092ac468-5d88-486d-bd73-93d103e616d2" providerId="ADAL" clId="{F04ECC84-A0EB-44BC-9343-BFAB75CD2D23}" dt="2022-03-31T15:27:31.846" v="1734" actId="700"/>
          <ac:spMkLst>
            <pc:docMk/>
            <pc:sldMk cId="4147579538" sldId="269"/>
            <ac:spMk id="2" creationId="{F2CE5B61-8523-46DE-9216-F51914CAB185}"/>
          </ac:spMkLst>
        </pc:spChg>
        <pc:spChg chg="del">
          <ac:chgData name="ANDREA TRINGALI" userId="092ac468-5d88-486d-bd73-93d103e616d2" providerId="ADAL" clId="{F04ECC84-A0EB-44BC-9343-BFAB75CD2D23}" dt="2022-03-31T15:27:31.846" v="1734" actId="700"/>
          <ac:spMkLst>
            <pc:docMk/>
            <pc:sldMk cId="4147579538" sldId="269"/>
            <ac:spMk id="3" creationId="{71185685-06B6-42D1-8965-25886D2C2229}"/>
          </ac:spMkLst>
        </pc:spChg>
        <pc:spChg chg="del">
          <ac:chgData name="ANDREA TRINGALI" userId="092ac468-5d88-486d-bd73-93d103e616d2" providerId="ADAL" clId="{F04ECC84-A0EB-44BC-9343-BFAB75CD2D23}" dt="2022-03-31T15:27:31.846" v="1734" actId="700"/>
          <ac:spMkLst>
            <pc:docMk/>
            <pc:sldMk cId="4147579538" sldId="269"/>
            <ac:spMk id="4" creationId="{C9B8EB3C-4F08-4329-82DF-3B125C447710}"/>
          </ac:spMkLst>
        </pc:spChg>
        <pc:spChg chg="del">
          <ac:chgData name="ANDREA TRINGALI" userId="092ac468-5d88-486d-bd73-93d103e616d2" providerId="ADAL" clId="{F04ECC84-A0EB-44BC-9343-BFAB75CD2D23}" dt="2022-03-31T15:27:31.846" v="1734" actId="700"/>
          <ac:spMkLst>
            <pc:docMk/>
            <pc:sldMk cId="4147579538" sldId="269"/>
            <ac:spMk id="5" creationId="{F4B1A895-9491-4CCD-B4BE-C86F6A9C9278}"/>
          </ac:spMkLst>
        </pc:spChg>
        <pc:spChg chg="del">
          <ac:chgData name="ANDREA TRINGALI" userId="092ac468-5d88-486d-bd73-93d103e616d2" providerId="ADAL" clId="{F04ECC84-A0EB-44BC-9343-BFAB75CD2D23}" dt="2022-03-31T15:27:31.846" v="1734" actId="700"/>
          <ac:spMkLst>
            <pc:docMk/>
            <pc:sldMk cId="4147579538" sldId="269"/>
            <ac:spMk id="6" creationId="{CA129011-B064-43C6-881A-8C679D5E143F}"/>
          </ac:spMkLst>
        </pc:spChg>
        <pc:spChg chg="del">
          <ac:chgData name="ANDREA TRINGALI" userId="092ac468-5d88-486d-bd73-93d103e616d2" providerId="ADAL" clId="{F04ECC84-A0EB-44BC-9343-BFAB75CD2D23}" dt="2022-03-31T15:27:31.846" v="1734" actId="700"/>
          <ac:spMkLst>
            <pc:docMk/>
            <pc:sldMk cId="4147579538" sldId="269"/>
            <ac:spMk id="7" creationId="{2BB4CD28-3968-463B-9F0E-08A7C23D8567}"/>
          </ac:spMkLst>
        </pc:spChg>
        <pc:spChg chg="del">
          <ac:chgData name="ANDREA TRINGALI" userId="092ac468-5d88-486d-bd73-93d103e616d2" providerId="ADAL" clId="{F04ECC84-A0EB-44BC-9343-BFAB75CD2D23}" dt="2022-03-31T15:27:31.846" v="1734" actId="700"/>
          <ac:spMkLst>
            <pc:docMk/>
            <pc:sldMk cId="4147579538" sldId="269"/>
            <ac:spMk id="8" creationId="{875BAA66-08CC-4D05-BBCC-35C77C4EA5BD}"/>
          </ac:spMkLst>
        </pc:spChg>
        <pc:spChg chg="del">
          <ac:chgData name="ANDREA TRINGALI" userId="092ac468-5d88-486d-bd73-93d103e616d2" providerId="ADAL" clId="{F04ECC84-A0EB-44BC-9343-BFAB75CD2D23}" dt="2022-03-31T15:27:31.846" v="1734" actId="700"/>
          <ac:spMkLst>
            <pc:docMk/>
            <pc:sldMk cId="4147579538" sldId="269"/>
            <ac:spMk id="9" creationId="{CA452210-CE37-45F9-BEFC-1DA9E48BABC8}"/>
          </ac:spMkLst>
        </pc:spChg>
        <pc:spChg chg="del">
          <ac:chgData name="ANDREA TRINGALI" userId="092ac468-5d88-486d-bd73-93d103e616d2" providerId="ADAL" clId="{F04ECC84-A0EB-44BC-9343-BFAB75CD2D23}" dt="2022-03-31T15:27:31.846" v="1734" actId="700"/>
          <ac:spMkLst>
            <pc:docMk/>
            <pc:sldMk cId="4147579538" sldId="269"/>
            <ac:spMk id="10" creationId="{25F8E4F2-B0F8-467F-AF45-D2679544DEAA}"/>
          </ac:spMkLst>
        </pc:spChg>
        <pc:spChg chg="del">
          <ac:chgData name="ANDREA TRINGALI" userId="092ac468-5d88-486d-bd73-93d103e616d2" providerId="ADAL" clId="{F04ECC84-A0EB-44BC-9343-BFAB75CD2D23}" dt="2022-03-31T15:27:31.846" v="1734" actId="700"/>
          <ac:spMkLst>
            <pc:docMk/>
            <pc:sldMk cId="4147579538" sldId="269"/>
            <ac:spMk id="11" creationId="{FE088EA9-435D-453B-8555-2B518FA13312}"/>
          </ac:spMkLst>
        </pc:spChg>
      </pc:sldChg>
      <pc:sldChg chg="addSp delSp modSp add mod">
        <pc:chgData name="ANDREA TRINGALI" userId="092ac468-5d88-486d-bd73-93d103e616d2" providerId="ADAL" clId="{F04ECC84-A0EB-44BC-9343-BFAB75CD2D23}" dt="2022-03-31T15:35:10.976" v="2017" actId="1076"/>
        <pc:sldMkLst>
          <pc:docMk/>
          <pc:sldMk cId="247932644" sldId="270"/>
        </pc:sldMkLst>
        <pc:spChg chg="mod">
          <ac:chgData name="ANDREA TRINGALI" userId="092ac468-5d88-486d-bd73-93d103e616d2" providerId="ADAL" clId="{F04ECC84-A0EB-44BC-9343-BFAB75CD2D23}" dt="2022-03-31T15:35:00.237" v="2014" actId="14100"/>
          <ac:spMkLst>
            <pc:docMk/>
            <pc:sldMk cId="247932644" sldId="270"/>
            <ac:spMk id="34" creationId="{C88B5433-25D9-4793-9213-D34C2B255833}"/>
          </ac:spMkLst>
        </pc:spChg>
        <pc:spChg chg="mod">
          <ac:chgData name="ANDREA TRINGALI" userId="092ac468-5d88-486d-bd73-93d103e616d2" providerId="ADAL" clId="{F04ECC84-A0EB-44BC-9343-BFAB75CD2D23}" dt="2022-03-31T15:35:10.976" v="2017" actId="1076"/>
          <ac:spMkLst>
            <pc:docMk/>
            <pc:sldMk cId="247932644" sldId="270"/>
            <ac:spMk id="35" creationId="{71BF8D6E-7AE8-45AE-99CE-66B259B12C19}"/>
          </ac:spMkLst>
        </pc:spChg>
        <pc:picChg chg="add mod modCrop">
          <ac:chgData name="ANDREA TRINGALI" userId="092ac468-5d88-486d-bd73-93d103e616d2" providerId="ADAL" clId="{F04ECC84-A0EB-44BC-9343-BFAB75CD2D23}" dt="2022-03-31T15:35:03.012" v="2015" actId="1076"/>
          <ac:picMkLst>
            <pc:docMk/>
            <pc:sldMk cId="247932644" sldId="270"/>
            <ac:picMk id="3" creationId="{3454F580-9E73-494D-9FC0-B6929EDAC2DC}"/>
          </ac:picMkLst>
        </pc:picChg>
        <pc:picChg chg="add mod modCrop">
          <ac:chgData name="ANDREA TRINGALI" userId="092ac468-5d88-486d-bd73-93d103e616d2" providerId="ADAL" clId="{F04ECC84-A0EB-44BC-9343-BFAB75CD2D23}" dt="2022-03-31T15:35:06.023" v="2016" actId="1076"/>
          <ac:picMkLst>
            <pc:docMk/>
            <pc:sldMk cId="247932644" sldId="270"/>
            <ac:picMk id="5" creationId="{A8CAC4C5-77D5-413B-9552-51665010BBF6}"/>
          </ac:picMkLst>
        </pc:picChg>
        <pc:picChg chg="del">
          <ac:chgData name="ANDREA TRINGALI" userId="092ac468-5d88-486d-bd73-93d103e616d2" providerId="ADAL" clId="{F04ECC84-A0EB-44BC-9343-BFAB75CD2D23}" dt="2022-03-31T15:33:37.882" v="2004" actId="478"/>
          <ac:picMkLst>
            <pc:docMk/>
            <pc:sldMk cId="247932644" sldId="270"/>
            <ac:picMk id="6" creationId="{63E5A70A-F613-4540-9DE2-A4B18EF7031A}"/>
          </ac:picMkLst>
        </pc:picChg>
      </pc:sldChg>
      <pc:sldChg chg="addSp delSp modSp add mod">
        <pc:chgData name="ANDREA TRINGALI" userId="092ac468-5d88-486d-bd73-93d103e616d2" providerId="ADAL" clId="{F04ECC84-A0EB-44BC-9343-BFAB75CD2D23}" dt="2022-03-31T15:41:50.087" v="2160" actId="1076"/>
        <pc:sldMkLst>
          <pc:docMk/>
          <pc:sldMk cId="3807877319" sldId="271"/>
        </pc:sldMkLst>
        <pc:spChg chg="add del mod">
          <ac:chgData name="ANDREA TRINGALI" userId="092ac468-5d88-486d-bd73-93d103e616d2" providerId="ADAL" clId="{F04ECC84-A0EB-44BC-9343-BFAB75CD2D23}" dt="2022-03-31T15:39:40.542" v="2141" actId="1076"/>
          <ac:spMkLst>
            <pc:docMk/>
            <pc:sldMk cId="3807877319" sldId="271"/>
            <ac:spMk id="6" creationId="{C932D228-65BA-4811-AC9D-9F3F194565F2}"/>
          </ac:spMkLst>
        </pc:spChg>
        <pc:spChg chg="add mod">
          <ac:chgData name="ANDREA TRINGALI" userId="092ac468-5d88-486d-bd73-93d103e616d2" providerId="ADAL" clId="{F04ECC84-A0EB-44BC-9343-BFAB75CD2D23}" dt="2022-03-31T15:38:46.319" v="2124" actId="14100"/>
          <ac:spMkLst>
            <pc:docMk/>
            <pc:sldMk cId="3807877319" sldId="271"/>
            <ac:spMk id="10" creationId="{216FCC58-5741-4CCB-9869-56E69FB73E1C}"/>
          </ac:spMkLst>
        </pc:spChg>
        <pc:spChg chg="add mod">
          <ac:chgData name="ANDREA TRINGALI" userId="092ac468-5d88-486d-bd73-93d103e616d2" providerId="ADAL" clId="{F04ECC84-A0EB-44BC-9343-BFAB75CD2D23}" dt="2022-03-31T15:41:50.087" v="2160" actId="1076"/>
          <ac:spMkLst>
            <pc:docMk/>
            <pc:sldMk cId="3807877319" sldId="271"/>
            <ac:spMk id="19" creationId="{4B25C743-4930-4DCA-92CA-DE8BBE277129}"/>
          </ac:spMkLst>
        </pc:spChg>
        <pc:spChg chg="del">
          <ac:chgData name="ANDREA TRINGALI" userId="092ac468-5d88-486d-bd73-93d103e616d2" providerId="ADAL" clId="{F04ECC84-A0EB-44BC-9343-BFAB75CD2D23}" dt="2022-03-31T15:35:30.608" v="2022" actId="478"/>
          <ac:spMkLst>
            <pc:docMk/>
            <pc:sldMk cId="3807877319" sldId="271"/>
            <ac:spMk id="34" creationId="{C88B5433-25D9-4793-9213-D34C2B255833}"/>
          </ac:spMkLst>
        </pc:spChg>
        <pc:spChg chg="del">
          <ac:chgData name="ANDREA TRINGALI" userId="092ac468-5d88-486d-bd73-93d103e616d2" providerId="ADAL" clId="{F04ECC84-A0EB-44BC-9343-BFAB75CD2D23}" dt="2022-03-31T15:35:29.526" v="2021" actId="478"/>
          <ac:spMkLst>
            <pc:docMk/>
            <pc:sldMk cId="3807877319" sldId="271"/>
            <ac:spMk id="35" creationId="{71BF8D6E-7AE8-45AE-99CE-66B259B12C19}"/>
          </ac:spMkLst>
        </pc:spChg>
        <pc:spChg chg="del">
          <ac:chgData name="ANDREA TRINGALI" userId="092ac468-5d88-486d-bd73-93d103e616d2" providerId="ADAL" clId="{F04ECC84-A0EB-44BC-9343-BFAB75CD2D23}" dt="2022-03-31T15:35:32.206" v="2023" actId="478"/>
          <ac:spMkLst>
            <pc:docMk/>
            <pc:sldMk cId="3807877319" sldId="271"/>
            <ac:spMk id="43" creationId="{503727FE-26CD-42EE-A2F4-BF2B54A6403D}"/>
          </ac:spMkLst>
        </pc:spChg>
        <pc:picChg chg="del">
          <ac:chgData name="ANDREA TRINGALI" userId="092ac468-5d88-486d-bd73-93d103e616d2" providerId="ADAL" clId="{F04ECC84-A0EB-44BC-9343-BFAB75CD2D23}" dt="2022-03-31T15:35:25.287" v="2019" actId="478"/>
          <ac:picMkLst>
            <pc:docMk/>
            <pc:sldMk cId="3807877319" sldId="271"/>
            <ac:picMk id="3" creationId="{3454F580-9E73-494D-9FC0-B6929EDAC2DC}"/>
          </ac:picMkLst>
        </pc:picChg>
        <pc:picChg chg="add mod">
          <ac:chgData name="ANDREA TRINGALI" userId="092ac468-5d88-486d-bd73-93d103e616d2" providerId="ADAL" clId="{F04ECC84-A0EB-44BC-9343-BFAB75CD2D23}" dt="2022-03-31T15:36:01.227" v="2028" actId="1076"/>
          <ac:picMkLst>
            <pc:docMk/>
            <pc:sldMk cId="3807877319" sldId="271"/>
            <ac:picMk id="4" creationId="{55D4D9FE-02B4-475E-98CC-2F931FE11811}"/>
          </ac:picMkLst>
        </pc:picChg>
        <pc:picChg chg="del">
          <ac:chgData name="ANDREA TRINGALI" userId="092ac468-5d88-486d-bd73-93d103e616d2" providerId="ADAL" clId="{F04ECC84-A0EB-44BC-9343-BFAB75CD2D23}" dt="2022-03-31T15:35:26.879" v="2020" actId="478"/>
          <ac:picMkLst>
            <pc:docMk/>
            <pc:sldMk cId="3807877319" sldId="271"/>
            <ac:picMk id="5" creationId="{A8CAC4C5-77D5-413B-9552-51665010BBF6}"/>
          </ac:picMkLst>
        </pc:picChg>
        <pc:cxnChg chg="add mod">
          <ac:chgData name="ANDREA TRINGALI" userId="092ac468-5d88-486d-bd73-93d103e616d2" providerId="ADAL" clId="{F04ECC84-A0EB-44BC-9343-BFAB75CD2D23}" dt="2022-03-31T15:40:52.225" v="2150" actId="14100"/>
          <ac:cxnSpMkLst>
            <pc:docMk/>
            <pc:sldMk cId="3807877319" sldId="271"/>
            <ac:cxnSpMk id="8" creationId="{3D6FEE39-EB03-46A1-B563-DB65748531F8}"/>
          </ac:cxnSpMkLst>
        </pc:cxnChg>
        <pc:cxnChg chg="add mod">
          <ac:chgData name="ANDREA TRINGALI" userId="092ac468-5d88-486d-bd73-93d103e616d2" providerId="ADAL" clId="{F04ECC84-A0EB-44BC-9343-BFAB75CD2D23}" dt="2022-03-31T15:41:12.794" v="2154" actId="1076"/>
          <ac:cxnSpMkLst>
            <pc:docMk/>
            <pc:sldMk cId="3807877319" sldId="271"/>
            <ac:cxnSpMk id="16" creationId="{74757EF2-00F8-4A62-9E45-113930907200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6D856-9650-4D41-89B4-F988B42E8DF1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CB9931-A635-4A5A-BB4F-F4673CF2A8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0748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CB9931-A635-4A5A-BB4F-F4673CF2A8B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0806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295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9200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0691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160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8921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49390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7680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45624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26516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1268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8313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447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4849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649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8642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7177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5858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DD389-57CE-4588-A00F-1A82EAE8475D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AF18A-E8FF-4277-9200-6A05D33F8E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20230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5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6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7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09D59A92-1179-475C-ACB5-9502FF2B83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7939F24-6A80-41FA-9E62-D3706208AC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</a:rPr>
              <a:t>Andrea tringali </a:t>
            </a:r>
          </a:p>
          <a:p>
            <a:pPr algn="ctr"/>
            <a:r>
              <a:rPr lang="it-IT" dirty="0">
                <a:solidFill>
                  <a:schemeClr val="bg2"/>
                </a:solidFill>
              </a:rPr>
              <a:t>1000002012</a:t>
            </a:r>
          </a:p>
        </p:txBody>
      </p:sp>
    </p:spTree>
    <p:extLst>
      <p:ext uri="{BB962C8B-B14F-4D97-AF65-F5344CB8AC3E}">
        <p14:creationId xmlns:p14="http://schemas.microsoft.com/office/powerpoint/2010/main" val="35012280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88B5433-25D9-4793-9213-D34C2B255833}"/>
              </a:ext>
            </a:extLst>
          </p:cNvPr>
          <p:cNvSpPr/>
          <p:nvPr/>
        </p:nvSpPr>
        <p:spPr>
          <a:xfrm>
            <a:off x="2545237" y="2648932"/>
            <a:ext cx="6841775" cy="4081806"/>
          </a:xfrm>
          <a:prstGeom prst="roundRect">
            <a:avLst>
              <a:gd name="adj" fmla="val 3498"/>
            </a:avLst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1BF8D6E-7AE8-45AE-99CE-66B259B12C19}"/>
              </a:ext>
            </a:extLst>
          </p:cNvPr>
          <p:cNvSpPr txBox="1"/>
          <p:nvPr/>
        </p:nvSpPr>
        <p:spPr>
          <a:xfrm>
            <a:off x="7046022" y="4788917"/>
            <a:ext cx="2997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HTML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SECTION</a:t>
            </a:r>
          </a:p>
        </p:txBody>
      </p:sp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503727FE-26CD-42EE-A2F4-BF2B54A6403D}"/>
              </a:ext>
            </a:extLst>
          </p:cNvPr>
          <p:cNvSpPr/>
          <p:nvPr/>
        </p:nvSpPr>
        <p:spPr>
          <a:xfrm>
            <a:off x="3434063" y="297086"/>
            <a:ext cx="5323874" cy="2105700"/>
          </a:xfrm>
          <a:prstGeom prst="roundRect">
            <a:avLst>
              <a:gd name="adj" fmla="val 7163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5AA12C0-8B50-4DC4-B2CB-B71C43E31A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24" t="11272" r="46804" b="23711"/>
          <a:stretch/>
        </p:blipFill>
        <p:spPr>
          <a:xfrm>
            <a:off x="2718498" y="2694184"/>
            <a:ext cx="3991301" cy="399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40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88B5433-25D9-4793-9213-D34C2B255833}"/>
              </a:ext>
            </a:extLst>
          </p:cNvPr>
          <p:cNvSpPr/>
          <p:nvPr/>
        </p:nvSpPr>
        <p:spPr>
          <a:xfrm>
            <a:off x="129033" y="900715"/>
            <a:ext cx="11852435" cy="5830023"/>
          </a:xfrm>
          <a:prstGeom prst="roundRect">
            <a:avLst>
              <a:gd name="adj" fmla="val 3498"/>
            </a:avLst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1BF8D6E-7AE8-45AE-99CE-66B259B12C19}"/>
              </a:ext>
            </a:extLst>
          </p:cNvPr>
          <p:cNvSpPr txBox="1"/>
          <p:nvPr/>
        </p:nvSpPr>
        <p:spPr>
          <a:xfrm>
            <a:off x="9855210" y="1319854"/>
            <a:ext cx="2997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CSS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SECTION</a:t>
            </a:r>
          </a:p>
        </p:txBody>
      </p:sp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503727FE-26CD-42EE-A2F4-BF2B54A6403D}"/>
              </a:ext>
            </a:extLst>
          </p:cNvPr>
          <p:cNvSpPr/>
          <p:nvPr/>
        </p:nvSpPr>
        <p:spPr>
          <a:xfrm>
            <a:off x="3434063" y="315940"/>
            <a:ext cx="5323874" cy="2105700"/>
          </a:xfrm>
          <a:prstGeom prst="roundRect">
            <a:avLst>
              <a:gd name="adj" fmla="val 7163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ABD25FD-51DF-4BA0-B3FA-F18F0EFE79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771" t="9869" r="11341" b="35689"/>
          <a:stretch/>
        </p:blipFill>
        <p:spPr>
          <a:xfrm>
            <a:off x="5660069" y="2584495"/>
            <a:ext cx="3332285" cy="341436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B4A07FD-2719-4B1C-9BD1-4141BDE1FC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8196" b="64446"/>
          <a:stretch/>
        </p:blipFill>
        <p:spPr>
          <a:xfrm>
            <a:off x="2931813" y="4858482"/>
            <a:ext cx="2793295" cy="117052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993A89D-7B61-4A10-A60C-89754754BA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840" t="9812" r="16603" b="18763"/>
          <a:stretch/>
        </p:blipFill>
        <p:spPr>
          <a:xfrm>
            <a:off x="247439" y="902747"/>
            <a:ext cx="2728256" cy="446354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5DA62ECE-8A66-4500-89F2-6C9EAC201F3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8995" t="29621" r="21084" b="36357"/>
          <a:stretch/>
        </p:blipFill>
        <p:spPr>
          <a:xfrm>
            <a:off x="2982035" y="2525302"/>
            <a:ext cx="2428952" cy="233318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30E743AD-A27C-4B15-BD2E-CE96EEED4BB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8799" b="65756"/>
          <a:stretch/>
        </p:blipFill>
        <p:spPr>
          <a:xfrm>
            <a:off x="247438" y="5366292"/>
            <a:ext cx="2646591" cy="1265143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F435E48C-7DC8-4D47-8EBE-5C454D4A5B2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8686" t="50000" r="21830" b="35311"/>
          <a:stretch/>
        </p:blipFill>
        <p:spPr>
          <a:xfrm>
            <a:off x="8676822" y="4396464"/>
            <a:ext cx="2375555" cy="1007361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21EE9B0B-6E8D-4163-BDA8-88035DA3763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68127"/>
          <a:stretch/>
        </p:blipFill>
        <p:spPr>
          <a:xfrm>
            <a:off x="8676822" y="2654402"/>
            <a:ext cx="3267739" cy="159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81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FBA3D986-9879-416E-9F34-128829086E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47" r="1186" b="4607"/>
          <a:stretch/>
        </p:blipFill>
        <p:spPr>
          <a:xfrm>
            <a:off x="837483" y="997974"/>
            <a:ext cx="10535540" cy="5226427"/>
          </a:xfrm>
          <a:prstGeom prst="rect">
            <a:avLst/>
          </a:prstGeom>
        </p:spPr>
      </p:pic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SECTION</a:t>
            </a:r>
          </a:p>
        </p:txBody>
      </p:sp>
      <p:sp>
        <p:nvSpPr>
          <p:cNvPr id="9" name="Parentesi quadra aperta 8">
            <a:extLst>
              <a:ext uri="{FF2B5EF4-FFF2-40B4-BE49-F238E27FC236}">
                <a16:creationId xmlns:a16="http://schemas.microsoft.com/office/drawing/2014/main" id="{79DAB755-B0D4-4CC2-8F93-73CD5370D896}"/>
              </a:ext>
            </a:extLst>
          </p:cNvPr>
          <p:cNvSpPr/>
          <p:nvPr/>
        </p:nvSpPr>
        <p:spPr>
          <a:xfrm rot="5400000">
            <a:off x="6011771" y="623420"/>
            <a:ext cx="186964" cy="3816000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E956E5C-C710-43C5-85C4-8C877930A72C}"/>
              </a:ext>
            </a:extLst>
          </p:cNvPr>
          <p:cNvSpPr txBox="1"/>
          <p:nvPr/>
        </p:nvSpPr>
        <p:spPr>
          <a:xfrm>
            <a:off x="7986000" y="2370377"/>
            <a:ext cx="1555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FF0000"/>
                </a:solidFill>
              </a:rPr>
              <a:t>500 px</a:t>
            </a:r>
          </a:p>
        </p:txBody>
      </p:sp>
      <p:sp>
        <p:nvSpPr>
          <p:cNvPr id="12" name="Parentesi quadra aperta 11">
            <a:extLst>
              <a:ext uri="{FF2B5EF4-FFF2-40B4-BE49-F238E27FC236}">
                <a16:creationId xmlns:a16="http://schemas.microsoft.com/office/drawing/2014/main" id="{649268F8-004D-49C7-A81F-7F0BB377D5EA}"/>
              </a:ext>
            </a:extLst>
          </p:cNvPr>
          <p:cNvSpPr/>
          <p:nvPr/>
        </p:nvSpPr>
        <p:spPr>
          <a:xfrm rot="16200000">
            <a:off x="6011771" y="3249365"/>
            <a:ext cx="186964" cy="3492000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6DB4E17-BC54-440D-AF37-70C7EA17F755}"/>
              </a:ext>
            </a:extLst>
          </p:cNvPr>
          <p:cNvSpPr txBox="1"/>
          <p:nvPr/>
        </p:nvSpPr>
        <p:spPr>
          <a:xfrm>
            <a:off x="7271407" y="5047467"/>
            <a:ext cx="1208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100%</a:t>
            </a:r>
            <a:endParaRPr lang="it-IT" sz="1800" b="1" dirty="0">
              <a:solidFill>
                <a:srgbClr val="FF0000"/>
              </a:solidFill>
            </a:endParaRPr>
          </a:p>
        </p:txBody>
      </p:sp>
      <p:sp>
        <p:nvSpPr>
          <p:cNvPr id="14" name="Parentesi quadra aperta 13">
            <a:extLst>
              <a:ext uri="{FF2B5EF4-FFF2-40B4-BE49-F238E27FC236}">
                <a16:creationId xmlns:a16="http://schemas.microsoft.com/office/drawing/2014/main" id="{F016BAD2-11C3-4099-A68B-5E8843DA71BD}"/>
              </a:ext>
            </a:extLst>
          </p:cNvPr>
          <p:cNvSpPr/>
          <p:nvPr/>
        </p:nvSpPr>
        <p:spPr>
          <a:xfrm>
            <a:off x="625871" y="1034345"/>
            <a:ext cx="186964" cy="5184000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877E032-7BAF-4E51-8660-7806DF7D0CF2}"/>
              </a:ext>
            </a:extLst>
          </p:cNvPr>
          <p:cNvSpPr txBox="1"/>
          <p:nvPr/>
        </p:nvSpPr>
        <p:spPr>
          <a:xfrm>
            <a:off x="53977" y="3042324"/>
            <a:ext cx="151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auto</a:t>
            </a:r>
          </a:p>
        </p:txBody>
      </p:sp>
      <p:sp>
        <p:nvSpPr>
          <p:cNvPr id="15" name="Parentesi quadra aperta 14">
            <a:extLst>
              <a:ext uri="{FF2B5EF4-FFF2-40B4-BE49-F238E27FC236}">
                <a16:creationId xmlns:a16="http://schemas.microsoft.com/office/drawing/2014/main" id="{B78593E0-29AA-4A13-A833-1D51F140BCDB}"/>
              </a:ext>
            </a:extLst>
          </p:cNvPr>
          <p:cNvSpPr/>
          <p:nvPr/>
        </p:nvSpPr>
        <p:spPr>
          <a:xfrm rot="10800000">
            <a:off x="7177925" y="1365695"/>
            <a:ext cx="186964" cy="504000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94A4FF4-CC1C-4BB7-AE60-C0A03B5AD79F}"/>
              </a:ext>
            </a:extLst>
          </p:cNvPr>
          <p:cNvSpPr txBox="1"/>
          <p:nvPr/>
        </p:nvSpPr>
        <p:spPr>
          <a:xfrm>
            <a:off x="7306840" y="1317451"/>
            <a:ext cx="1102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100 px</a:t>
            </a:r>
          </a:p>
        </p:txBody>
      </p:sp>
      <p:sp>
        <p:nvSpPr>
          <p:cNvPr id="16" name="Parentesi quadra aperta 15">
            <a:extLst>
              <a:ext uri="{FF2B5EF4-FFF2-40B4-BE49-F238E27FC236}">
                <a16:creationId xmlns:a16="http://schemas.microsoft.com/office/drawing/2014/main" id="{A3D52C89-72CD-4988-B507-5DD26C65CAD9}"/>
              </a:ext>
            </a:extLst>
          </p:cNvPr>
          <p:cNvSpPr/>
          <p:nvPr/>
        </p:nvSpPr>
        <p:spPr>
          <a:xfrm rot="16200000">
            <a:off x="10023890" y="880669"/>
            <a:ext cx="186964" cy="2448000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Parentesi quadra aperta 16">
            <a:extLst>
              <a:ext uri="{FF2B5EF4-FFF2-40B4-BE49-F238E27FC236}">
                <a16:creationId xmlns:a16="http://schemas.microsoft.com/office/drawing/2014/main" id="{86CC7FFA-3600-4AF3-9528-A97749D4A336}"/>
              </a:ext>
            </a:extLst>
          </p:cNvPr>
          <p:cNvSpPr/>
          <p:nvPr/>
        </p:nvSpPr>
        <p:spPr>
          <a:xfrm rot="16200000">
            <a:off x="1981147" y="880669"/>
            <a:ext cx="186964" cy="2448000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6DD0208-9B8E-49E3-A065-57BDAEBFD3D7}"/>
              </a:ext>
            </a:extLst>
          </p:cNvPr>
          <p:cNvSpPr txBox="1"/>
          <p:nvPr/>
        </p:nvSpPr>
        <p:spPr>
          <a:xfrm>
            <a:off x="9763604" y="2189960"/>
            <a:ext cx="772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auto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895A3E5-C2E6-485E-A92E-BD62F0305A6A}"/>
              </a:ext>
            </a:extLst>
          </p:cNvPr>
          <p:cNvSpPr txBox="1"/>
          <p:nvPr/>
        </p:nvSpPr>
        <p:spPr>
          <a:xfrm>
            <a:off x="1799029" y="2177461"/>
            <a:ext cx="7729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auto</a:t>
            </a:r>
          </a:p>
        </p:txBody>
      </p:sp>
      <p:sp>
        <p:nvSpPr>
          <p:cNvPr id="20" name="Parentesi quadra aperta 19">
            <a:extLst>
              <a:ext uri="{FF2B5EF4-FFF2-40B4-BE49-F238E27FC236}">
                <a16:creationId xmlns:a16="http://schemas.microsoft.com/office/drawing/2014/main" id="{648E9F21-1A0B-4CF4-83D1-4E23B57BB1D7}"/>
              </a:ext>
            </a:extLst>
          </p:cNvPr>
          <p:cNvSpPr/>
          <p:nvPr/>
        </p:nvSpPr>
        <p:spPr>
          <a:xfrm rot="5400000">
            <a:off x="6009890" y="-985163"/>
            <a:ext cx="186964" cy="5580000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2AFBD92F-416E-4937-88EF-EEE94C31FBFC}"/>
              </a:ext>
            </a:extLst>
          </p:cNvPr>
          <p:cNvSpPr txBox="1"/>
          <p:nvPr/>
        </p:nvSpPr>
        <p:spPr>
          <a:xfrm>
            <a:off x="5557017" y="1417114"/>
            <a:ext cx="7659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60%</a:t>
            </a:r>
          </a:p>
        </p:txBody>
      </p:sp>
      <p:sp>
        <p:nvSpPr>
          <p:cNvPr id="23" name="Parentesi quadra aperta 22">
            <a:extLst>
              <a:ext uri="{FF2B5EF4-FFF2-40B4-BE49-F238E27FC236}">
                <a16:creationId xmlns:a16="http://schemas.microsoft.com/office/drawing/2014/main" id="{9B56A06B-C67D-4154-AE2B-F8DF4B9B3242}"/>
              </a:ext>
            </a:extLst>
          </p:cNvPr>
          <p:cNvSpPr/>
          <p:nvPr/>
        </p:nvSpPr>
        <p:spPr>
          <a:xfrm rot="10800000">
            <a:off x="7177925" y="1005695"/>
            <a:ext cx="186964" cy="360000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0C428DCC-2AAD-4D84-858E-245633852AEC}"/>
              </a:ext>
            </a:extLst>
          </p:cNvPr>
          <p:cNvSpPr txBox="1"/>
          <p:nvPr/>
        </p:nvSpPr>
        <p:spPr>
          <a:xfrm>
            <a:off x="7306840" y="1041990"/>
            <a:ext cx="6103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30 px</a:t>
            </a:r>
          </a:p>
        </p:txBody>
      </p:sp>
    </p:spTree>
    <p:extLst>
      <p:ext uri="{BB962C8B-B14F-4D97-AF65-F5344CB8AC3E}">
        <p14:creationId xmlns:p14="http://schemas.microsoft.com/office/powerpoint/2010/main" val="4150844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503727FE-26CD-42EE-A2F4-BF2B54A6403D}"/>
              </a:ext>
            </a:extLst>
          </p:cNvPr>
          <p:cNvSpPr/>
          <p:nvPr/>
        </p:nvSpPr>
        <p:spPr>
          <a:xfrm>
            <a:off x="109979" y="950409"/>
            <a:ext cx="11972042" cy="2105700"/>
          </a:xfrm>
          <a:prstGeom prst="roundRect">
            <a:avLst>
              <a:gd name="adj" fmla="val 7163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88B5433-25D9-4793-9213-D34C2B255833}"/>
              </a:ext>
            </a:extLst>
          </p:cNvPr>
          <p:cNvSpPr/>
          <p:nvPr/>
        </p:nvSpPr>
        <p:spPr>
          <a:xfrm>
            <a:off x="2554664" y="4185500"/>
            <a:ext cx="6832348" cy="1432875"/>
          </a:xfrm>
          <a:prstGeom prst="roundRect">
            <a:avLst>
              <a:gd name="adj" fmla="val 3498"/>
            </a:avLst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1BF8D6E-7AE8-45AE-99CE-66B259B12C19}"/>
              </a:ext>
            </a:extLst>
          </p:cNvPr>
          <p:cNvSpPr txBox="1"/>
          <p:nvPr/>
        </p:nvSpPr>
        <p:spPr>
          <a:xfrm>
            <a:off x="7559783" y="4741783"/>
            <a:ext cx="2997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HTML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FOOTER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6BFA74A-D183-43BF-BBB5-02520380EE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314" t="65155" r="47036" b="20824"/>
          <a:stretch/>
        </p:blipFill>
        <p:spPr>
          <a:xfrm>
            <a:off x="2653131" y="4421169"/>
            <a:ext cx="4468305" cy="961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664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503727FE-26CD-42EE-A2F4-BF2B54A6403D}"/>
              </a:ext>
            </a:extLst>
          </p:cNvPr>
          <p:cNvSpPr/>
          <p:nvPr/>
        </p:nvSpPr>
        <p:spPr>
          <a:xfrm>
            <a:off x="109979" y="950409"/>
            <a:ext cx="11972042" cy="2105700"/>
          </a:xfrm>
          <a:prstGeom prst="roundRect">
            <a:avLst>
              <a:gd name="adj" fmla="val 7163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88B5433-25D9-4793-9213-D34C2B255833}"/>
              </a:ext>
            </a:extLst>
          </p:cNvPr>
          <p:cNvSpPr/>
          <p:nvPr/>
        </p:nvSpPr>
        <p:spPr>
          <a:xfrm>
            <a:off x="2554664" y="3429000"/>
            <a:ext cx="6832348" cy="3000080"/>
          </a:xfrm>
          <a:prstGeom prst="roundRect">
            <a:avLst>
              <a:gd name="adj" fmla="val 3498"/>
            </a:avLst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1BF8D6E-7AE8-45AE-99CE-66B259B12C19}"/>
              </a:ext>
            </a:extLst>
          </p:cNvPr>
          <p:cNvSpPr txBox="1"/>
          <p:nvPr/>
        </p:nvSpPr>
        <p:spPr>
          <a:xfrm>
            <a:off x="7046022" y="4788917"/>
            <a:ext cx="2997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CSS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FOOTER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32EF065-FD78-415F-A9AC-E1B9F742D5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840" t="45086" r="15490" b="31409"/>
          <a:stretch/>
        </p:blipFill>
        <p:spPr>
          <a:xfrm>
            <a:off x="2705492" y="3561654"/>
            <a:ext cx="3129699" cy="161198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FF70992-5656-420A-97DD-67AC993D13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686" t="29279" r="15645" b="55876"/>
          <a:stretch/>
        </p:blipFill>
        <p:spPr>
          <a:xfrm>
            <a:off x="2705493" y="5173637"/>
            <a:ext cx="3129699" cy="101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13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503727FE-26CD-42EE-A2F4-BF2B54A6403D}"/>
              </a:ext>
            </a:extLst>
          </p:cNvPr>
          <p:cNvSpPr/>
          <p:nvPr/>
        </p:nvSpPr>
        <p:spPr>
          <a:xfrm>
            <a:off x="109979" y="2376150"/>
            <a:ext cx="11972042" cy="2105700"/>
          </a:xfrm>
          <a:prstGeom prst="roundRect">
            <a:avLst>
              <a:gd name="adj" fmla="val 7163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FOOTER</a:t>
            </a:r>
          </a:p>
        </p:txBody>
      </p:sp>
      <p:sp>
        <p:nvSpPr>
          <p:cNvPr id="7" name="Parentesi quadra aperta 6">
            <a:extLst>
              <a:ext uri="{FF2B5EF4-FFF2-40B4-BE49-F238E27FC236}">
                <a16:creationId xmlns:a16="http://schemas.microsoft.com/office/drawing/2014/main" id="{47F76CC7-1B76-405E-A579-1388D887CB02}"/>
              </a:ext>
            </a:extLst>
          </p:cNvPr>
          <p:cNvSpPr/>
          <p:nvPr/>
        </p:nvSpPr>
        <p:spPr>
          <a:xfrm rot="10800000">
            <a:off x="7209149" y="2369912"/>
            <a:ext cx="186964" cy="828000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6556D7D-F4EC-496B-8342-A4576EDC068D}"/>
              </a:ext>
            </a:extLst>
          </p:cNvPr>
          <p:cNvSpPr txBox="1"/>
          <p:nvPr/>
        </p:nvSpPr>
        <p:spPr>
          <a:xfrm>
            <a:off x="7396113" y="2599246"/>
            <a:ext cx="148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60 px</a:t>
            </a:r>
          </a:p>
        </p:txBody>
      </p:sp>
    </p:spTree>
    <p:extLst>
      <p:ext uri="{BB962C8B-B14F-4D97-AF65-F5344CB8AC3E}">
        <p14:creationId xmlns:p14="http://schemas.microsoft.com/office/powerpoint/2010/main" val="15054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88B5433-25D9-4793-9213-D34C2B255833}"/>
              </a:ext>
            </a:extLst>
          </p:cNvPr>
          <p:cNvSpPr/>
          <p:nvPr/>
        </p:nvSpPr>
        <p:spPr>
          <a:xfrm>
            <a:off x="3128828" y="2627923"/>
            <a:ext cx="6429081" cy="3912124"/>
          </a:xfrm>
          <a:prstGeom prst="roundRect">
            <a:avLst>
              <a:gd name="adj" fmla="val 3498"/>
            </a:avLst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1BF8D6E-7AE8-45AE-99CE-66B259B12C19}"/>
              </a:ext>
            </a:extLst>
          </p:cNvPr>
          <p:cNvSpPr txBox="1"/>
          <p:nvPr/>
        </p:nvSpPr>
        <p:spPr>
          <a:xfrm>
            <a:off x="7751449" y="4699664"/>
            <a:ext cx="2997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HTML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HEADER</a:t>
            </a:r>
          </a:p>
        </p:txBody>
      </p:sp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503727FE-26CD-42EE-A2F4-BF2B54A6403D}"/>
              </a:ext>
            </a:extLst>
          </p:cNvPr>
          <p:cNvSpPr/>
          <p:nvPr/>
        </p:nvSpPr>
        <p:spPr>
          <a:xfrm>
            <a:off x="3434063" y="315940"/>
            <a:ext cx="5323874" cy="2105700"/>
          </a:xfrm>
          <a:prstGeom prst="roundRect">
            <a:avLst>
              <a:gd name="adj" fmla="val 6268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90FEC15-5B27-4DF0-8E71-70BA91DA7C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69" t="9484" r="47268" b="36770"/>
          <a:stretch/>
        </p:blipFill>
        <p:spPr>
          <a:xfrm>
            <a:off x="3224839" y="2854165"/>
            <a:ext cx="4421172" cy="36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631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88B5433-25D9-4793-9213-D34C2B255833}"/>
              </a:ext>
            </a:extLst>
          </p:cNvPr>
          <p:cNvSpPr/>
          <p:nvPr/>
        </p:nvSpPr>
        <p:spPr>
          <a:xfrm>
            <a:off x="90254" y="1933052"/>
            <a:ext cx="11883161" cy="4869753"/>
          </a:xfrm>
          <a:prstGeom prst="roundRect">
            <a:avLst>
              <a:gd name="adj" fmla="val 3498"/>
            </a:avLst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29" name="Immagine 28">
            <a:extLst>
              <a:ext uri="{FF2B5EF4-FFF2-40B4-BE49-F238E27FC236}">
                <a16:creationId xmlns:a16="http://schemas.microsoft.com/office/drawing/2014/main" id="{4F091F08-1074-4DA2-8F62-14EE1AA33A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853" t="10840" r="5497" b="54378"/>
          <a:stretch/>
        </p:blipFill>
        <p:spPr>
          <a:xfrm>
            <a:off x="167061" y="4961882"/>
            <a:ext cx="3448460" cy="1840923"/>
          </a:xfrm>
          <a:prstGeom prst="rect">
            <a:avLst/>
          </a:prstGeom>
        </p:spPr>
      </p:pic>
      <p:pic>
        <p:nvPicPr>
          <p:cNvPr id="31" name="Immagine 30">
            <a:extLst>
              <a:ext uri="{FF2B5EF4-FFF2-40B4-BE49-F238E27FC236}">
                <a16:creationId xmlns:a16="http://schemas.microsoft.com/office/drawing/2014/main" id="{F35E73D0-A0ED-4705-8299-A01E582476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991" t="10721" r="4201" b="31336"/>
          <a:stretch/>
        </p:blipFill>
        <p:spPr>
          <a:xfrm>
            <a:off x="3615521" y="3885316"/>
            <a:ext cx="3448460" cy="2917489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34895F2C-5886-40CF-8430-5EBB1A87B8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164" t="50572" r="4734" b="33476"/>
          <a:stretch/>
        </p:blipFill>
        <p:spPr>
          <a:xfrm>
            <a:off x="7306478" y="3429000"/>
            <a:ext cx="4523362" cy="1093928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1BF8D6E-7AE8-45AE-99CE-66B259B12C19}"/>
              </a:ext>
            </a:extLst>
          </p:cNvPr>
          <p:cNvSpPr txBox="1"/>
          <p:nvPr/>
        </p:nvSpPr>
        <p:spPr>
          <a:xfrm>
            <a:off x="8710004" y="5212672"/>
            <a:ext cx="2997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CSS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54453" y="317804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HEADER</a:t>
            </a:r>
          </a:p>
        </p:txBody>
      </p:sp>
      <p:pic>
        <p:nvPicPr>
          <p:cNvPr id="40" name="Immagine 39">
            <a:extLst>
              <a:ext uri="{FF2B5EF4-FFF2-40B4-BE49-F238E27FC236}">
                <a16:creationId xmlns:a16="http://schemas.microsoft.com/office/drawing/2014/main" id="{FE0EEAEA-5F87-4DC5-B89C-EBC0092BC2B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8073" t="9984" r="4826" b="66352"/>
          <a:stretch/>
        </p:blipFill>
        <p:spPr>
          <a:xfrm>
            <a:off x="167061" y="3773014"/>
            <a:ext cx="3448460" cy="1237234"/>
          </a:xfrm>
          <a:prstGeom prst="rect">
            <a:avLst/>
          </a:prstGeom>
        </p:spPr>
      </p:pic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503727FE-26CD-42EE-A2F4-BF2B54A6403D}"/>
              </a:ext>
            </a:extLst>
          </p:cNvPr>
          <p:cNvSpPr/>
          <p:nvPr/>
        </p:nvSpPr>
        <p:spPr>
          <a:xfrm>
            <a:off x="3434063" y="55195"/>
            <a:ext cx="5323874" cy="2105700"/>
          </a:xfrm>
          <a:prstGeom prst="roundRect">
            <a:avLst>
              <a:gd name="adj" fmla="val 6268"/>
            </a:avLst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45" name="Immagine 44">
            <a:extLst>
              <a:ext uri="{FF2B5EF4-FFF2-40B4-BE49-F238E27FC236}">
                <a16:creationId xmlns:a16="http://schemas.microsoft.com/office/drawing/2014/main" id="{8ADE8F9A-6F04-473F-A470-E216008D9ED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8686" t="12113" r="10232" b="56976"/>
          <a:stretch/>
        </p:blipFill>
        <p:spPr>
          <a:xfrm>
            <a:off x="218585" y="2078884"/>
            <a:ext cx="3132320" cy="1752241"/>
          </a:xfrm>
          <a:prstGeom prst="rect">
            <a:avLst/>
          </a:prstGeom>
        </p:spPr>
      </p:pic>
      <p:pic>
        <p:nvPicPr>
          <p:cNvPr id="46" name="Immagine 45">
            <a:extLst>
              <a:ext uri="{FF2B5EF4-FFF2-40B4-BE49-F238E27FC236}">
                <a16:creationId xmlns:a16="http://schemas.microsoft.com/office/drawing/2014/main" id="{72944DE1-631A-46DC-81F3-E3520E163E2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52512"/>
          <a:stretch/>
        </p:blipFill>
        <p:spPr>
          <a:xfrm>
            <a:off x="3615521" y="2199451"/>
            <a:ext cx="3450635" cy="1684976"/>
          </a:xfrm>
          <a:prstGeom prst="rect">
            <a:avLst/>
          </a:prstGeom>
        </p:spPr>
      </p:pic>
      <p:pic>
        <p:nvPicPr>
          <p:cNvPr id="47" name="Immagine 46">
            <a:extLst>
              <a:ext uri="{FF2B5EF4-FFF2-40B4-BE49-F238E27FC236}">
                <a16:creationId xmlns:a16="http://schemas.microsoft.com/office/drawing/2014/main" id="{8561062B-C8E8-455E-AAB1-90C969D17FB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72047"/>
          <a:stretch/>
        </p:blipFill>
        <p:spPr>
          <a:xfrm>
            <a:off x="7330772" y="2201543"/>
            <a:ext cx="3444539" cy="1133272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E019B70-F80F-4243-8C5B-280A3E5F52A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72835" t="48627" r="5051" b="48626"/>
          <a:stretch/>
        </p:blipFill>
        <p:spPr>
          <a:xfrm>
            <a:off x="5009962" y="2450022"/>
            <a:ext cx="2245412" cy="15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213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9DE6C135-C2BA-4ED7-B85F-9C67332ED2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71" r="1186" b="18487"/>
          <a:stretch/>
        </p:blipFill>
        <p:spPr>
          <a:xfrm>
            <a:off x="1410877" y="1263407"/>
            <a:ext cx="10514029" cy="4138151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2CDD124-C991-490D-B8BC-941928FE37FF}"/>
              </a:ext>
            </a:extLst>
          </p:cNvPr>
          <p:cNvSpPr txBox="1"/>
          <p:nvPr/>
        </p:nvSpPr>
        <p:spPr>
          <a:xfrm>
            <a:off x="421062" y="329939"/>
            <a:ext cx="1743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HEADER</a:t>
            </a:r>
          </a:p>
        </p:txBody>
      </p:sp>
      <p:sp>
        <p:nvSpPr>
          <p:cNvPr id="21" name="Parentesi quadra aperta 20">
            <a:extLst>
              <a:ext uri="{FF2B5EF4-FFF2-40B4-BE49-F238E27FC236}">
                <a16:creationId xmlns:a16="http://schemas.microsoft.com/office/drawing/2014/main" id="{798D1980-DA02-4F15-BF13-2522DAA3BA29}"/>
              </a:ext>
            </a:extLst>
          </p:cNvPr>
          <p:cNvSpPr/>
          <p:nvPr/>
        </p:nvSpPr>
        <p:spPr>
          <a:xfrm>
            <a:off x="1106077" y="1263407"/>
            <a:ext cx="186964" cy="4138151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1B2A8601-9FC2-4A84-BBD5-9AE856DA6E15}"/>
              </a:ext>
            </a:extLst>
          </p:cNvPr>
          <p:cNvSpPr txBox="1"/>
          <p:nvPr/>
        </p:nvSpPr>
        <p:spPr>
          <a:xfrm>
            <a:off x="304013" y="2963150"/>
            <a:ext cx="895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600px</a:t>
            </a:r>
          </a:p>
        </p:txBody>
      </p:sp>
      <p:sp>
        <p:nvSpPr>
          <p:cNvPr id="6" name="Parentesi quadra aperta 5">
            <a:extLst>
              <a:ext uri="{FF2B5EF4-FFF2-40B4-BE49-F238E27FC236}">
                <a16:creationId xmlns:a16="http://schemas.microsoft.com/office/drawing/2014/main" id="{CBDD54E7-B865-4000-8208-23E2CF4B83FF}"/>
              </a:ext>
            </a:extLst>
          </p:cNvPr>
          <p:cNvSpPr/>
          <p:nvPr/>
        </p:nvSpPr>
        <p:spPr>
          <a:xfrm rot="5400000">
            <a:off x="6541960" y="-4144148"/>
            <a:ext cx="187200" cy="10440000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C729B5D-98F5-4FBC-98C4-C10E616CAAAC}"/>
              </a:ext>
            </a:extLst>
          </p:cNvPr>
          <p:cNvSpPr txBox="1"/>
          <p:nvPr/>
        </p:nvSpPr>
        <p:spPr>
          <a:xfrm>
            <a:off x="6042581" y="545382"/>
            <a:ext cx="1376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auto</a:t>
            </a:r>
          </a:p>
        </p:txBody>
      </p:sp>
    </p:spTree>
    <p:extLst>
      <p:ext uri="{BB962C8B-B14F-4D97-AF65-F5344CB8AC3E}">
        <p14:creationId xmlns:p14="http://schemas.microsoft.com/office/powerpoint/2010/main" val="1245157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88B5433-25D9-4793-9213-D34C2B255833}"/>
              </a:ext>
            </a:extLst>
          </p:cNvPr>
          <p:cNvSpPr/>
          <p:nvPr/>
        </p:nvSpPr>
        <p:spPr>
          <a:xfrm>
            <a:off x="3544478" y="3544478"/>
            <a:ext cx="7183225" cy="2507530"/>
          </a:xfrm>
          <a:prstGeom prst="roundRect">
            <a:avLst>
              <a:gd name="adj" fmla="val 3498"/>
            </a:avLst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1BF8D6E-7AE8-45AE-99CE-66B259B12C19}"/>
              </a:ext>
            </a:extLst>
          </p:cNvPr>
          <p:cNvSpPr txBox="1"/>
          <p:nvPr/>
        </p:nvSpPr>
        <p:spPr>
          <a:xfrm>
            <a:off x="8757937" y="4981572"/>
            <a:ext cx="2997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HTML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NAV</a:t>
            </a:r>
          </a:p>
        </p:txBody>
      </p:sp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503727FE-26CD-42EE-A2F4-BF2B54A6403D}"/>
              </a:ext>
            </a:extLst>
          </p:cNvPr>
          <p:cNvSpPr/>
          <p:nvPr/>
        </p:nvSpPr>
        <p:spPr>
          <a:xfrm>
            <a:off x="3434063" y="315940"/>
            <a:ext cx="5323874" cy="2105700"/>
          </a:xfrm>
          <a:prstGeom prst="roundRect">
            <a:avLst>
              <a:gd name="adj" fmla="val 6268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0D74363-8E5E-48C8-AD02-5D2208F741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314" t="14708" r="47036" b="54588"/>
          <a:stretch/>
        </p:blipFill>
        <p:spPr>
          <a:xfrm>
            <a:off x="3695307" y="3733711"/>
            <a:ext cx="4468305" cy="210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559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88B5433-25D9-4793-9213-D34C2B255833}"/>
              </a:ext>
            </a:extLst>
          </p:cNvPr>
          <p:cNvSpPr/>
          <p:nvPr/>
        </p:nvSpPr>
        <p:spPr>
          <a:xfrm>
            <a:off x="179108" y="2121031"/>
            <a:ext cx="11756177" cy="4532137"/>
          </a:xfrm>
          <a:prstGeom prst="roundRect">
            <a:avLst>
              <a:gd name="adj" fmla="val 3498"/>
            </a:avLst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1BF8D6E-7AE8-45AE-99CE-66B259B12C19}"/>
              </a:ext>
            </a:extLst>
          </p:cNvPr>
          <p:cNvSpPr txBox="1"/>
          <p:nvPr/>
        </p:nvSpPr>
        <p:spPr>
          <a:xfrm>
            <a:off x="10529740" y="5839411"/>
            <a:ext cx="2997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CSS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NAV</a:t>
            </a:r>
          </a:p>
        </p:txBody>
      </p:sp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503727FE-26CD-42EE-A2F4-BF2B54A6403D}"/>
              </a:ext>
            </a:extLst>
          </p:cNvPr>
          <p:cNvSpPr/>
          <p:nvPr/>
        </p:nvSpPr>
        <p:spPr>
          <a:xfrm>
            <a:off x="3434063" y="315940"/>
            <a:ext cx="5323874" cy="2105700"/>
          </a:xfrm>
          <a:prstGeom prst="roundRect">
            <a:avLst>
              <a:gd name="adj" fmla="val 6268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4343135-47AD-4E98-97B6-1D1C188265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912" t="11959" r="5051" b="41385"/>
          <a:stretch/>
        </p:blipFill>
        <p:spPr>
          <a:xfrm>
            <a:off x="7028383" y="2658366"/>
            <a:ext cx="4515439" cy="319966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6B3EB00F-776E-46C4-8913-338E62276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447" y="2803742"/>
            <a:ext cx="3133616" cy="1749704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E85F6CDA-4FFA-4F40-8798-CD997ADD7F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715" y="4581139"/>
            <a:ext cx="3450635" cy="1237595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6B7C82CA-208C-4DE7-A9ED-6BB25AD651E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7908" t="10035" r="18093" b="45429"/>
          <a:stretch/>
        </p:blipFill>
        <p:spPr>
          <a:xfrm>
            <a:off x="3624331" y="2764449"/>
            <a:ext cx="2925938" cy="3054285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605133F4-A128-4F9B-9222-53CF3361D29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6649" t="22818" r="29407" b="74644"/>
          <a:stretch/>
        </p:blipFill>
        <p:spPr>
          <a:xfrm>
            <a:off x="4646716" y="3370082"/>
            <a:ext cx="480767" cy="17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95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88B5433-25D9-4793-9213-D34C2B255833}"/>
              </a:ext>
            </a:extLst>
          </p:cNvPr>
          <p:cNvSpPr/>
          <p:nvPr/>
        </p:nvSpPr>
        <p:spPr>
          <a:xfrm>
            <a:off x="3124199" y="3997475"/>
            <a:ext cx="5747427" cy="1715859"/>
          </a:xfrm>
          <a:prstGeom prst="roundRect">
            <a:avLst>
              <a:gd name="adj" fmla="val 3498"/>
            </a:avLst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1BF8D6E-7AE8-45AE-99CE-66B259B12C19}"/>
              </a:ext>
            </a:extLst>
          </p:cNvPr>
          <p:cNvSpPr txBox="1"/>
          <p:nvPr/>
        </p:nvSpPr>
        <p:spPr>
          <a:xfrm>
            <a:off x="7322582" y="4901487"/>
            <a:ext cx="2997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HTML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ICONA</a:t>
            </a:r>
          </a:p>
        </p:txBody>
      </p:sp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503727FE-26CD-42EE-A2F4-BF2B54A6403D}"/>
              </a:ext>
            </a:extLst>
          </p:cNvPr>
          <p:cNvSpPr/>
          <p:nvPr/>
        </p:nvSpPr>
        <p:spPr>
          <a:xfrm>
            <a:off x="514860" y="1144666"/>
            <a:ext cx="11162279" cy="2088000"/>
          </a:xfrm>
          <a:prstGeom prst="roundRect">
            <a:avLst>
              <a:gd name="adj" fmla="val 6268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025" r="-1277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3E5A70A-F613-4540-9DE2-A4B18EF703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96" t="40838" r="57234" b="50000"/>
          <a:stretch/>
        </p:blipFill>
        <p:spPr>
          <a:xfrm>
            <a:off x="3433863" y="4273162"/>
            <a:ext cx="3888719" cy="76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348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C88B5433-25D9-4793-9213-D34C2B255833}"/>
              </a:ext>
            </a:extLst>
          </p:cNvPr>
          <p:cNvSpPr/>
          <p:nvPr/>
        </p:nvSpPr>
        <p:spPr>
          <a:xfrm>
            <a:off x="2733472" y="3476617"/>
            <a:ext cx="7409692" cy="3024659"/>
          </a:xfrm>
          <a:prstGeom prst="roundRect">
            <a:avLst>
              <a:gd name="adj" fmla="val 3498"/>
            </a:avLst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1BF8D6E-7AE8-45AE-99CE-66B259B12C19}"/>
              </a:ext>
            </a:extLst>
          </p:cNvPr>
          <p:cNvSpPr txBox="1"/>
          <p:nvPr/>
        </p:nvSpPr>
        <p:spPr>
          <a:xfrm>
            <a:off x="8644302" y="5495098"/>
            <a:ext cx="2997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CSS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ICONA</a:t>
            </a:r>
          </a:p>
        </p:txBody>
      </p:sp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503727FE-26CD-42EE-A2F4-BF2B54A6403D}"/>
              </a:ext>
            </a:extLst>
          </p:cNvPr>
          <p:cNvSpPr/>
          <p:nvPr/>
        </p:nvSpPr>
        <p:spPr>
          <a:xfrm>
            <a:off x="514860" y="1144666"/>
            <a:ext cx="11162279" cy="2088000"/>
          </a:xfrm>
          <a:prstGeom prst="roundRect">
            <a:avLst>
              <a:gd name="adj" fmla="val 6268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025" r="-1277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454F580-9E73-494D-9FC0-B6929EDAC2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244" t="10212" r="20612" b="50000"/>
          <a:stretch/>
        </p:blipFill>
        <p:spPr>
          <a:xfrm>
            <a:off x="2733472" y="3537182"/>
            <a:ext cx="2577830" cy="272861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8CAC4C5-77D5-413B-9552-51665010BB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686" t="10780" r="20133" b="63972"/>
          <a:stretch/>
        </p:blipFill>
        <p:spPr>
          <a:xfrm>
            <a:off x="5528555" y="3554683"/>
            <a:ext cx="2704289" cy="173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32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B62D07D-1CB2-407F-BBCA-A99921381EF5}"/>
              </a:ext>
            </a:extLst>
          </p:cNvPr>
          <p:cNvSpPr txBox="1"/>
          <p:nvPr/>
        </p:nvSpPr>
        <p:spPr>
          <a:xfrm>
            <a:off x="424206" y="315940"/>
            <a:ext cx="1781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ICONA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55D4D9FE-02B4-475E-98CC-2F931FE11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9" y="2657367"/>
            <a:ext cx="12012701" cy="1543265"/>
          </a:xfrm>
          <a:prstGeom prst="rect">
            <a:avLst/>
          </a:prstGeom>
        </p:spPr>
      </p:pic>
      <p:sp>
        <p:nvSpPr>
          <p:cNvPr id="10" name="Parentesi quadra aperta 9">
            <a:extLst>
              <a:ext uri="{FF2B5EF4-FFF2-40B4-BE49-F238E27FC236}">
                <a16:creationId xmlns:a16="http://schemas.microsoft.com/office/drawing/2014/main" id="{216FCC58-5741-4CCB-9869-56E69FB73E1C}"/>
              </a:ext>
            </a:extLst>
          </p:cNvPr>
          <p:cNvSpPr/>
          <p:nvPr/>
        </p:nvSpPr>
        <p:spPr>
          <a:xfrm rot="16200000">
            <a:off x="6028254" y="3386865"/>
            <a:ext cx="186964" cy="864000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932D228-65BA-4811-AC9D-9F3F194565F2}"/>
              </a:ext>
            </a:extLst>
          </p:cNvPr>
          <p:cNvSpPr txBox="1"/>
          <p:nvPr/>
        </p:nvSpPr>
        <p:spPr>
          <a:xfrm>
            <a:off x="5689736" y="3871824"/>
            <a:ext cx="1186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200 px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3D6FEE39-EB03-46A1-B563-DB65748531F8}"/>
              </a:ext>
            </a:extLst>
          </p:cNvPr>
          <p:cNvCxnSpPr>
            <a:cxnSpLocks/>
          </p:cNvCxnSpPr>
          <p:nvPr/>
        </p:nvCxnSpPr>
        <p:spPr>
          <a:xfrm>
            <a:off x="6095999" y="3089634"/>
            <a:ext cx="0" cy="75600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74757EF2-00F8-4A62-9E45-113930907200}"/>
              </a:ext>
            </a:extLst>
          </p:cNvPr>
          <p:cNvCxnSpPr>
            <a:cxnSpLocks/>
          </p:cNvCxnSpPr>
          <p:nvPr/>
        </p:nvCxnSpPr>
        <p:spPr>
          <a:xfrm flipH="1">
            <a:off x="5734451" y="3458348"/>
            <a:ext cx="77457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B25C743-4930-4DCA-92CA-DE8BBE277129}"/>
              </a:ext>
            </a:extLst>
          </p:cNvPr>
          <p:cNvSpPr txBox="1"/>
          <p:nvPr/>
        </p:nvSpPr>
        <p:spPr>
          <a:xfrm>
            <a:off x="6252032" y="3407200"/>
            <a:ext cx="9261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100 px</a:t>
            </a:r>
          </a:p>
        </p:txBody>
      </p:sp>
    </p:spTree>
    <p:extLst>
      <p:ext uri="{BB962C8B-B14F-4D97-AF65-F5344CB8AC3E}">
        <p14:creationId xmlns:p14="http://schemas.microsoft.com/office/powerpoint/2010/main" val="38078773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246</TotalTime>
  <Words>50</Words>
  <Application>Microsoft Office PowerPoint</Application>
  <PresentationFormat>Widescreen</PresentationFormat>
  <Paragraphs>41</Paragraphs>
  <Slides>15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Calibri</vt:lpstr>
      <vt:lpstr>Tw Cen MT</vt:lpstr>
      <vt:lpstr>Circuito</vt:lpstr>
      <vt:lpstr>MHW1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tringali</dc:creator>
  <cp:lastModifiedBy>andrea tringali</cp:lastModifiedBy>
  <cp:revision>1</cp:revision>
  <dcterms:created xsi:type="dcterms:W3CDTF">2022-03-29T15:36:51Z</dcterms:created>
  <dcterms:modified xsi:type="dcterms:W3CDTF">2022-03-31T19:08:56Z</dcterms:modified>
</cp:coreProperties>
</file>

<file path=docProps/thumbnail.jpeg>
</file>